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8" r:id="rId6"/>
    <p:sldId id="270" r:id="rId7"/>
    <p:sldId id="271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77DE6BFC-2782-1E47-1B09-E45B7CE12F42}"/>
              </a:ext>
            </a:extLst>
          </p:cNvPr>
          <p:cNvSpPr txBox="1"/>
          <p:nvPr/>
        </p:nvSpPr>
        <p:spPr>
          <a:xfrm>
            <a:off x="375249" y="1228397"/>
            <a:ext cx="839350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u="sng" dirty="0"/>
              <a:t>Company Name : </a:t>
            </a:r>
            <a:r>
              <a:rPr lang="en-IN" sz="2800" dirty="0"/>
              <a:t>Reliance Industries</a:t>
            </a:r>
          </a:p>
          <a:p>
            <a:endParaRPr lang="en-IN" sz="2800" dirty="0"/>
          </a:p>
          <a:p>
            <a:r>
              <a:rPr lang="en-IN" sz="2800" b="1" u="sng" dirty="0"/>
              <a:t>Algorithm Used : </a:t>
            </a:r>
            <a:r>
              <a:rPr lang="en-IN" sz="2800" dirty="0"/>
              <a:t>Linear Regression, Support Vector Machine, KNN, DT, Random </a:t>
            </a:r>
            <a:r>
              <a:rPr lang="en-IN" sz="2800" dirty="0" err="1"/>
              <a:t>Forest,ANN</a:t>
            </a:r>
            <a:endParaRPr lang="en-IN" sz="2800" dirty="0"/>
          </a:p>
          <a:p>
            <a:endParaRPr lang="en-IN" sz="2800" dirty="0"/>
          </a:p>
          <a:p>
            <a:r>
              <a:rPr lang="en-IN" sz="2800" b="1" u="sng" dirty="0"/>
              <a:t>Features Used : </a:t>
            </a:r>
            <a:r>
              <a:rPr lang="en-IN" sz="2800" dirty="0"/>
              <a:t>Open, High, Low, Close, AD, OBV</a:t>
            </a:r>
          </a:p>
          <a:p>
            <a:endParaRPr lang="en-IN" sz="2800" dirty="0"/>
          </a:p>
          <a:p>
            <a:r>
              <a:rPr lang="en-IN" sz="2800" b="1" u="sng" dirty="0"/>
              <a:t>Input Data </a:t>
            </a:r>
            <a:r>
              <a:rPr lang="en-IN" sz="2800" b="1" u="sng"/>
              <a:t>: </a:t>
            </a:r>
            <a:r>
              <a:rPr lang="en-IN" sz="2800"/>
              <a:t> 14 Days (2 </a:t>
            </a:r>
            <a:r>
              <a:rPr lang="en-IN" sz="2800" dirty="0"/>
              <a:t>week) (Only working days included)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F71773-9800-8738-F651-2F5AEE5153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511141" y="1482847"/>
            <a:ext cx="4412362" cy="28691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771B6E-0818-A510-C4B7-32D1A0E728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83" t="50000" r="36119"/>
          <a:stretch/>
        </p:blipFill>
        <p:spPr>
          <a:xfrm>
            <a:off x="4923503" y="1427670"/>
            <a:ext cx="1923690" cy="286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A7C701-A8C4-A533-8238-B731064606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60973"/>
            <a:ext cx="9144000" cy="1842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F16E48-925B-E8C3-F56C-20607FE0CF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702"/>
          <a:stretch/>
        </p:blipFill>
        <p:spPr>
          <a:xfrm>
            <a:off x="0" y="4326144"/>
            <a:ext cx="9144000" cy="181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186E0-A1AD-A9A4-A241-F6E844CEA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72350"/>
            <a:ext cx="9144000" cy="1856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CC7E2D-DB70-BC9F-7AA4-8371B0DDBE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793"/>
          <a:stretch/>
        </p:blipFill>
        <p:spPr>
          <a:xfrm>
            <a:off x="0" y="4692766"/>
            <a:ext cx="9144000" cy="193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3D209-A197-05A0-8BE1-81A3C2391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387"/>
            <a:ext cx="9144000" cy="461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3D1CED-033C-498F-C40C-C30E1A8FB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605"/>
            <a:ext cx="9144000" cy="461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A655C8-D343-F897-2F75-5A5C86FBD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8145"/>
            <a:ext cx="9144000" cy="460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A764C-876E-57B1-EE6D-3FD3C7136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7938"/>
            <a:ext cx="9144000" cy="452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2142</TotalTime>
  <Words>77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15</cp:revision>
  <dcterms:created xsi:type="dcterms:W3CDTF">2024-03-14T10:22:20Z</dcterms:created>
  <dcterms:modified xsi:type="dcterms:W3CDTF">2024-05-06T02:21:09Z</dcterms:modified>
</cp:coreProperties>
</file>