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70" r:id="rId7"/>
    <p:sldId id="271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372639" y="1207699"/>
            <a:ext cx="8398723" cy="44426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u="sng" dirty="0"/>
              <a:t>Company Name : </a:t>
            </a:r>
            <a:r>
              <a:rPr lang="en-IN" sz="2800" dirty="0"/>
              <a:t>Reliance Industries</a:t>
            </a:r>
          </a:p>
          <a:p>
            <a:endParaRPr lang="en-IN" sz="2800" dirty="0"/>
          </a:p>
          <a:p>
            <a:r>
              <a:rPr lang="en-IN" sz="2800" b="1" u="sng" dirty="0"/>
              <a:t>Algorithm Used : </a:t>
            </a:r>
            <a:r>
              <a:rPr lang="en-IN" sz="2800" dirty="0"/>
              <a:t>Linear Regression, Support Vector Machine, KNN, DT, Random </a:t>
            </a:r>
            <a:r>
              <a:rPr lang="en-IN" sz="2800" dirty="0" err="1"/>
              <a:t>Forest,ANN</a:t>
            </a:r>
            <a:endParaRPr lang="en-IN" sz="2800" dirty="0"/>
          </a:p>
          <a:p>
            <a:endParaRPr lang="en-IN" sz="2800" dirty="0"/>
          </a:p>
          <a:p>
            <a:r>
              <a:rPr lang="en-IN" sz="2800" b="1" u="sng" dirty="0"/>
              <a:t>Features Used : </a:t>
            </a:r>
            <a:r>
              <a:rPr lang="en-IN" sz="2800" dirty="0"/>
              <a:t>Open, High, Low, Close</a:t>
            </a:r>
          </a:p>
          <a:p>
            <a:endParaRPr lang="en-IN" sz="2800" dirty="0"/>
          </a:p>
          <a:p>
            <a:r>
              <a:rPr lang="en-IN" sz="2800" b="1" u="sng" dirty="0"/>
              <a:t>Input Data </a:t>
            </a:r>
            <a:r>
              <a:rPr lang="en-IN" sz="2800" b="1" u="sng"/>
              <a:t>: </a:t>
            </a:r>
            <a:r>
              <a:rPr lang="en-IN" sz="2800"/>
              <a:t> 21 Days (3 </a:t>
            </a:r>
            <a:r>
              <a:rPr lang="en-IN" sz="2800" dirty="0"/>
              <a:t>week) (Only working days included)</a:t>
            </a:r>
          </a:p>
          <a:p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1EE4C0-3222-01B6-7BD7-A46212433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025" y="1573369"/>
            <a:ext cx="4259949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6093BD-F6D6-0F91-8E71-F442AD3EE6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16705"/>
            <a:ext cx="9144000" cy="1812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D0034A-FE63-F86B-A9CD-B221D53FAF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197004"/>
            <a:ext cx="9144000" cy="181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D8FCA-3D11-2B8B-77FD-CF3C997F0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04181"/>
            <a:ext cx="9144000" cy="1824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A7CF0D-6A6E-E675-52EE-D9F1E3BF11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02190"/>
            <a:ext cx="9144000" cy="182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B9DE7-F58E-0D81-DA4E-F7400B9C8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7862"/>
            <a:ext cx="9144000" cy="450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2324B-635D-6951-98A3-CB4AE4274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4520"/>
            <a:ext cx="9144000" cy="454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49AE6-889E-257D-2C90-B0D1776FB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9725"/>
            <a:ext cx="9144000" cy="457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ACAED-AA56-1FC0-87B9-2E1554CFE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090"/>
            <a:ext cx="9144000" cy="441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2183</TotalTime>
  <Words>73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27</cp:revision>
  <dcterms:created xsi:type="dcterms:W3CDTF">2024-03-14T10:22:20Z</dcterms:created>
  <dcterms:modified xsi:type="dcterms:W3CDTF">2024-05-06T02:11:59Z</dcterms:modified>
</cp:coreProperties>
</file>