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797511"/>
            <a:ext cx="83935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SMA, EMA, DEMA, APO, BOP, MOM, RSI, AD, OBV, TRANGE, ATR, NATR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21 Days (3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A4CAB-E339-56E0-7A89-4CA24C59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64" y="1859395"/>
            <a:ext cx="2063851" cy="1569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0FDF3-CF83-A7DE-E780-92CF44EB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115" y="1859394"/>
            <a:ext cx="1560568" cy="1569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01523-0182-A9C7-08CF-788E1168F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683" y="1859394"/>
            <a:ext cx="1659127" cy="1569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B57A8-A506-FBF6-B480-2E1DDB8B7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810" y="1859392"/>
            <a:ext cx="286491" cy="15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BCD77-2AE7-F9BA-4A42-316F28F66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9575"/>
            <a:ext cx="9144000" cy="1839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519881-4B90-08FA-1DF6-6F84EFCC9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2"/>
            <a:ext cx="9144000" cy="18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314AA-EF0D-43B9-53A9-497E1CA1D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29"/>
          <a:stretch/>
        </p:blipFill>
        <p:spPr>
          <a:xfrm>
            <a:off x="0" y="1564497"/>
            <a:ext cx="9144000" cy="177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916E5-D032-329E-A82D-C56FD9ADA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71"/>
          <a:stretch/>
        </p:blipFill>
        <p:spPr>
          <a:xfrm>
            <a:off x="0" y="4356337"/>
            <a:ext cx="9144000" cy="19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63348-064E-4F7E-1C0F-DFF9880C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294"/>
            <a:ext cx="9144000" cy="45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BDD5-9EE4-8B21-E909-504A497F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58"/>
            <a:ext cx="9144000" cy="45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358FC-88F0-A9ED-8FE8-3914CBE2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411"/>
            <a:ext cx="9144000" cy="46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A63E1-FF0F-DA6C-5B04-FDA71447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58"/>
            <a:ext cx="9144000" cy="45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2175</TotalTime>
  <Words>97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2024-05-06T02:14:11Z</dcterms:modified>
</cp:coreProperties>
</file>