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70" r:id="rId7"/>
    <p:sldId id="271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77DE6BFC-2782-1E47-1B09-E45B7CE12F42}"/>
              </a:ext>
            </a:extLst>
          </p:cNvPr>
          <p:cNvSpPr txBox="1"/>
          <p:nvPr/>
        </p:nvSpPr>
        <p:spPr>
          <a:xfrm>
            <a:off x="375249" y="1012954"/>
            <a:ext cx="839350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u="sng" dirty="0"/>
              <a:t>Company Name : </a:t>
            </a:r>
            <a:r>
              <a:rPr lang="en-IN" sz="2800" dirty="0"/>
              <a:t>Reliance Industries</a:t>
            </a:r>
          </a:p>
          <a:p>
            <a:endParaRPr lang="en-IN" sz="2800" dirty="0"/>
          </a:p>
          <a:p>
            <a:r>
              <a:rPr lang="en-IN" sz="2800" b="1" u="sng" dirty="0"/>
              <a:t>Algorithm Used : </a:t>
            </a:r>
            <a:r>
              <a:rPr lang="en-IN" sz="2800" dirty="0"/>
              <a:t>Linear Regression, Support Vector Machine, KNN, DT, Random </a:t>
            </a:r>
            <a:r>
              <a:rPr lang="en-IN" sz="2800" dirty="0" err="1"/>
              <a:t>Forest,ANN</a:t>
            </a:r>
            <a:endParaRPr lang="en-IN" sz="2800" dirty="0"/>
          </a:p>
          <a:p>
            <a:endParaRPr lang="en-IN" sz="2800" dirty="0"/>
          </a:p>
          <a:p>
            <a:r>
              <a:rPr lang="en-IN" sz="2800" b="1" u="sng" dirty="0"/>
              <a:t>Features Used : </a:t>
            </a:r>
            <a:r>
              <a:rPr lang="en-IN" sz="2800" dirty="0"/>
              <a:t>Open, High, Low, Close, APO, BOP, MOM, RSI</a:t>
            </a:r>
          </a:p>
          <a:p>
            <a:endParaRPr lang="en-IN" sz="2800" dirty="0"/>
          </a:p>
          <a:p>
            <a:r>
              <a:rPr lang="en-IN" sz="2800" b="1" u="sng" dirty="0"/>
              <a:t>Input Data </a:t>
            </a:r>
            <a:r>
              <a:rPr lang="en-IN" sz="2800" b="1" u="sng"/>
              <a:t>: </a:t>
            </a:r>
            <a:r>
              <a:rPr lang="en-IN" sz="2800"/>
              <a:t> 21 Days (3 </a:t>
            </a:r>
            <a:r>
              <a:rPr lang="en-IN" sz="2800" dirty="0"/>
              <a:t>week) (Only working days included)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22C730-09B1-05E2-40EF-655C0DC62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27" y="1525265"/>
            <a:ext cx="5159187" cy="39627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8B10B6-8BAF-C993-5953-EFA0193BF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114" y="1525265"/>
            <a:ext cx="2126164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93938-52B7-EEA8-FF6A-2632E196E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67567"/>
            <a:ext cx="9144000" cy="18614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843E5F-F852-E5AD-D506-6ED31A31E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041472"/>
            <a:ext cx="9144000" cy="186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45BD2-0600-8211-7C7D-A933AF526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66210"/>
            <a:ext cx="9144000" cy="1862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DC9616-067D-D130-7DB4-F1DED2EDB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88454"/>
            <a:ext cx="9144000" cy="186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08193-9A96-D1D3-35E4-F0445785B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9616"/>
            <a:ext cx="9144000" cy="455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CEEC2-E6D0-3FF6-20E3-D6DD00190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4555"/>
            <a:ext cx="9144000" cy="46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96571-3A09-853A-BD3E-12D83E954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0901"/>
            <a:ext cx="9144000" cy="443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081903-3247-1A63-740F-82C514D79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6233"/>
            <a:ext cx="9144000" cy="454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2175</TotalTime>
  <Words>81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27</cp:revision>
  <dcterms:created xsi:type="dcterms:W3CDTF">2024-03-14T10:22:20Z</dcterms:created>
  <dcterms:modified xsi:type="dcterms:W3CDTF">2024-05-06T02:18:29Z</dcterms:modified>
</cp:coreProperties>
</file>