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70" r:id="rId7"/>
    <p:sldId id="271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E6BFC-2782-1E47-1B09-E45B7CE12F42}"/>
              </a:ext>
            </a:extLst>
          </p:cNvPr>
          <p:cNvSpPr txBox="1"/>
          <p:nvPr/>
        </p:nvSpPr>
        <p:spPr>
          <a:xfrm>
            <a:off x="375249" y="1228397"/>
            <a:ext cx="839350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u="sng" dirty="0"/>
              <a:t>Company Name : </a:t>
            </a:r>
            <a:r>
              <a:rPr lang="en-IN" sz="2800" dirty="0"/>
              <a:t>Reliance Industries</a:t>
            </a:r>
          </a:p>
          <a:p>
            <a:endParaRPr lang="en-IN" sz="2800" dirty="0"/>
          </a:p>
          <a:p>
            <a:r>
              <a:rPr lang="en-IN" sz="2800" b="1" u="sng" dirty="0"/>
              <a:t>Algorithm Used : </a:t>
            </a:r>
            <a:r>
              <a:rPr lang="en-IN" sz="2800" dirty="0"/>
              <a:t>Linear Regression, Support Vector Machine, KNN, DT, Random </a:t>
            </a:r>
            <a:r>
              <a:rPr lang="en-IN" sz="2800" dirty="0" err="1"/>
              <a:t>Forest,ANN</a:t>
            </a:r>
            <a:endParaRPr lang="en-IN" sz="2800" dirty="0"/>
          </a:p>
          <a:p>
            <a:endParaRPr lang="en-IN" sz="2800" dirty="0"/>
          </a:p>
          <a:p>
            <a:r>
              <a:rPr lang="en-IN" sz="2800" b="1" u="sng" dirty="0"/>
              <a:t>Features Used : </a:t>
            </a:r>
            <a:r>
              <a:rPr lang="en-IN" sz="2800" dirty="0"/>
              <a:t>Open, High, Low, Close, AD, OBV</a:t>
            </a:r>
          </a:p>
          <a:p>
            <a:endParaRPr lang="en-IN" sz="2800" dirty="0"/>
          </a:p>
          <a:p>
            <a:r>
              <a:rPr lang="en-IN" sz="2800" b="1" u="sng" dirty="0"/>
              <a:t>Input Data </a:t>
            </a:r>
            <a:r>
              <a:rPr lang="en-IN" sz="2800" b="1" u="sng"/>
              <a:t>: </a:t>
            </a:r>
            <a:r>
              <a:rPr lang="en-IN" sz="2800"/>
              <a:t> 21 Days (3 </a:t>
            </a:r>
            <a:r>
              <a:rPr lang="en-IN" sz="2800" dirty="0"/>
              <a:t>week) (Only working days included)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6CE585-3209-87EC-90E6-0303BD8BD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596" y="1443818"/>
            <a:ext cx="4359018" cy="39703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B358D3-11AC-BB71-9E94-26D5A2A60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614" y="1378617"/>
            <a:ext cx="1973751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D96AEA-3CF2-977B-5B58-854A7648D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77473"/>
            <a:ext cx="9144000" cy="1851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9999B3-87D9-D68A-5C3A-79EF409C93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162242"/>
            <a:ext cx="9144000" cy="185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A2C5C-5333-63D2-6ACC-D5B053136A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6230"/>
            <a:ext cx="9144000" cy="18327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86B3A5-577D-EBAA-7FD0-5E678D2D6B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88452"/>
            <a:ext cx="9144000" cy="183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D28572-8B64-D604-7377-5A1F00893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4026"/>
            <a:ext cx="9144000" cy="448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E89E6-3354-C92E-08DA-BD4272416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481"/>
            <a:ext cx="9144000" cy="461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0BD32-DD65-E099-5553-274110526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1325"/>
            <a:ext cx="9144000" cy="45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341AFE-BCE9-3F7B-74E0-97BEC4658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6534"/>
            <a:ext cx="9144000" cy="462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2174</TotalTime>
  <Words>77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28</cp:revision>
  <dcterms:created xsi:type="dcterms:W3CDTF">2024-03-14T10:22:20Z</dcterms:created>
  <dcterms:modified xsi:type="dcterms:W3CDTF">2024-05-06T02:21:53Z</dcterms:modified>
</cp:coreProperties>
</file>