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70" r:id="rId7"/>
    <p:sldId id="27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77DE6BFC-2782-1E47-1B09-E45B7CE12F42}"/>
              </a:ext>
            </a:extLst>
          </p:cNvPr>
          <p:cNvSpPr txBox="1"/>
          <p:nvPr/>
        </p:nvSpPr>
        <p:spPr>
          <a:xfrm>
            <a:off x="375249" y="797511"/>
            <a:ext cx="839350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u="sng" dirty="0"/>
              <a:t>Company Name : </a:t>
            </a:r>
            <a:r>
              <a:rPr lang="en-IN" sz="2800" dirty="0"/>
              <a:t>Reliance Industries</a:t>
            </a:r>
          </a:p>
          <a:p>
            <a:endParaRPr lang="en-IN" sz="2800" dirty="0"/>
          </a:p>
          <a:p>
            <a:r>
              <a:rPr lang="en-IN" sz="2800" b="1" u="sng" dirty="0"/>
              <a:t>Algorithm Used : </a:t>
            </a:r>
            <a:r>
              <a:rPr lang="en-IN" sz="2800" dirty="0"/>
              <a:t>Linear Regression, Support Vector Machine, KNN, DT, Random </a:t>
            </a:r>
            <a:r>
              <a:rPr lang="en-IN" sz="2800" dirty="0" err="1"/>
              <a:t>Forest,ANN</a:t>
            </a:r>
            <a:endParaRPr lang="en-IN" sz="2800" dirty="0"/>
          </a:p>
          <a:p>
            <a:endParaRPr lang="en-IN" sz="2800" dirty="0"/>
          </a:p>
          <a:p>
            <a:r>
              <a:rPr lang="en-IN" sz="2800" b="1" u="sng" dirty="0"/>
              <a:t>Features Used : </a:t>
            </a:r>
            <a:r>
              <a:rPr lang="en-IN" sz="2800" dirty="0"/>
              <a:t>Open, High, Low, Close, SMA, EMA, DEMA, APO, BOP, MOM, RSI, AD, OBV, TRANGE, ATR, NATR</a:t>
            </a:r>
          </a:p>
          <a:p>
            <a:endParaRPr lang="en-IN" sz="2800" dirty="0"/>
          </a:p>
          <a:p>
            <a:r>
              <a:rPr lang="en-IN" sz="2800" b="1" u="sng" dirty="0"/>
              <a:t>Input Data </a:t>
            </a:r>
            <a:r>
              <a:rPr lang="en-IN" sz="2800" b="1" u="sng"/>
              <a:t>: </a:t>
            </a:r>
            <a:r>
              <a:rPr lang="en-IN" sz="2800"/>
              <a:t> 28 Days (4 </a:t>
            </a:r>
            <a:r>
              <a:rPr lang="en-IN" sz="2800" dirty="0"/>
              <a:t>week) (Only working days included)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75636D-437B-12F4-DED8-B2771CF19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57" y="2889848"/>
            <a:ext cx="2433543" cy="23552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690316-5B04-73D6-565C-082BFDE88C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35"/>
          <a:stretch/>
        </p:blipFill>
        <p:spPr>
          <a:xfrm>
            <a:off x="3470765" y="2889848"/>
            <a:ext cx="1857546" cy="23552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705A33-BBCF-9F6D-6716-4E952EE8FF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615"/>
          <a:stretch/>
        </p:blipFill>
        <p:spPr>
          <a:xfrm>
            <a:off x="5328311" y="2889847"/>
            <a:ext cx="2037901" cy="23552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45A5A8-D2E0-0282-BD93-1DB855D3AD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851" t="-527"/>
          <a:stretch/>
        </p:blipFill>
        <p:spPr>
          <a:xfrm>
            <a:off x="7366213" y="2888130"/>
            <a:ext cx="284267" cy="235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C7BF0-FD08-8CBF-4113-654E3A37A5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7500"/>
            <a:ext cx="9144000" cy="184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E31840-D944-C2C5-A408-D4093EF6F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221480"/>
            <a:ext cx="91440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A1880-A8D1-BF6D-5D5C-37B916B8F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6153"/>
            <a:ext cx="9144000" cy="18428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BA57D5-C96E-DA0D-9727-926791862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17719"/>
            <a:ext cx="9144000" cy="184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33458-93A7-98F4-0BDA-D7B6E0390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769"/>
            <a:ext cx="9144000" cy="454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263DC-C8BD-AABF-1B68-38C8EF18B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217"/>
            <a:ext cx="9144000" cy="459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35DAD-DBA5-26CB-BFDD-38CDE6675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196"/>
            <a:ext cx="9144000" cy="447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7CE2A-6392-C110-189C-CAAB74CB7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650"/>
            <a:ext cx="9144000" cy="456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2187</TotalTime>
  <Words>97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29</cp:revision>
  <dcterms:created xsi:type="dcterms:W3CDTF">2024-03-14T10:22:20Z</dcterms:created>
  <dcterms:modified xsi:type="dcterms:W3CDTF">2024-05-06T02:14:46Z</dcterms:modified>
</cp:coreProperties>
</file>