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6" r:id="rId6"/>
    <p:sldId id="270" r:id="rId7"/>
    <p:sldId id="271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77DE6BFC-2782-1E47-1B09-E45B7CE12F42}"/>
              </a:ext>
            </a:extLst>
          </p:cNvPr>
          <p:cNvSpPr txBox="1"/>
          <p:nvPr/>
        </p:nvSpPr>
        <p:spPr>
          <a:xfrm>
            <a:off x="375249" y="1012954"/>
            <a:ext cx="839350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u="sng" dirty="0"/>
              <a:t>Company Name : </a:t>
            </a:r>
            <a:r>
              <a:rPr lang="en-IN" sz="2800" dirty="0"/>
              <a:t>Reliance Industries</a:t>
            </a:r>
          </a:p>
          <a:p>
            <a:endParaRPr lang="en-IN" sz="2800" dirty="0"/>
          </a:p>
          <a:p>
            <a:r>
              <a:rPr lang="en-IN" sz="2800" b="1" u="sng" dirty="0"/>
              <a:t>Algorithm Used : </a:t>
            </a:r>
            <a:r>
              <a:rPr lang="en-IN" sz="2800" dirty="0"/>
              <a:t>Linear Regression, Support Vector Machine, KNN, DT, Random </a:t>
            </a:r>
            <a:r>
              <a:rPr lang="en-IN" sz="2800" dirty="0" err="1"/>
              <a:t>Forest,ANN</a:t>
            </a:r>
            <a:endParaRPr lang="en-IN" sz="2800" dirty="0"/>
          </a:p>
          <a:p>
            <a:endParaRPr lang="en-IN" sz="2800" dirty="0"/>
          </a:p>
          <a:p>
            <a:r>
              <a:rPr lang="en-IN" sz="2800" b="1" u="sng" dirty="0"/>
              <a:t>Features Used : </a:t>
            </a:r>
            <a:r>
              <a:rPr lang="en-IN" sz="2800" dirty="0"/>
              <a:t>Open, High, Low, Close, SMA, EMA, DEMA</a:t>
            </a:r>
          </a:p>
          <a:p>
            <a:endParaRPr lang="en-IN" sz="2800" dirty="0"/>
          </a:p>
          <a:p>
            <a:r>
              <a:rPr lang="en-IN" sz="2800" b="1" u="sng" dirty="0"/>
              <a:t>Input Data </a:t>
            </a:r>
            <a:r>
              <a:rPr lang="en-IN" sz="2800" b="1" u="sng"/>
              <a:t>: </a:t>
            </a:r>
            <a:r>
              <a:rPr lang="en-IN" sz="2800"/>
              <a:t> 28 Days (4 </a:t>
            </a:r>
            <a:r>
              <a:rPr lang="en-IN" sz="2800" dirty="0"/>
              <a:t>week) (Only working days included)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FBDADC-1C34-7170-5246-1CD6A5AA3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666" y="2225613"/>
            <a:ext cx="2892334" cy="27952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858D95-2E3C-9FC0-A5B2-2CFD757E5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2237399"/>
            <a:ext cx="1017917" cy="278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142E87-7296-4276-7178-23EDCA8FE5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85505"/>
            <a:ext cx="9144000" cy="18434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6C81BA-BDEB-958C-5EA4-D8A7B57806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101857"/>
            <a:ext cx="9144000" cy="184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0B6FA2-4099-6883-8250-629540A07E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77639"/>
            <a:ext cx="9144000" cy="18513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26878F-56B3-6753-B12C-CE4414F672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688453"/>
            <a:ext cx="9144000" cy="185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301616-0BC4-13B4-1F98-62EBC93D3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8124"/>
            <a:ext cx="9144000" cy="46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54522-0A72-1C87-240E-4D5F8BD21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5610"/>
            <a:ext cx="9144000" cy="438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87A44-F102-ED1D-0ADE-E5A3A617A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8152"/>
            <a:ext cx="9144000" cy="440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DB8E96-106B-5250-05B8-CA0E72BEB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7888"/>
            <a:ext cx="9144000" cy="448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2190</TotalTime>
  <Words>79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30</cp:revision>
  <dcterms:created xsi:type="dcterms:W3CDTF">2024-03-14T10:22:20Z</dcterms:created>
  <dcterms:modified xsi:type="dcterms:W3CDTF">2024-05-06T02:16:43Z</dcterms:modified>
</cp:coreProperties>
</file>