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228397"/>
            <a:ext cx="83935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AD, OBV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28 Days (4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41A7D1-959A-BF74-5A0C-690EEC39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63" y="1897811"/>
            <a:ext cx="3678451" cy="4322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3526A-551F-AF2F-1CA0-CFEB2527F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14" y="1897811"/>
            <a:ext cx="1678961" cy="43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47C4F-5EFB-88E2-ADFC-F31685C7E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8887"/>
            <a:ext cx="9144000" cy="1840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234C5-B6DD-72F8-2E23-396734751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41472"/>
            <a:ext cx="9144000" cy="18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C4A80-3997-9EFE-C6C9-7B5448369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33455"/>
            <a:ext cx="9144000" cy="1895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3E86D5-0398-D8BD-5D74-96867A44E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38"/>
          <a:stretch/>
        </p:blipFill>
        <p:spPr>
          <a:xfrm>
            <a:off x="0" y="4321829"/>
            <a:ext cx="9144000" cy="19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B09D5-7668-3850-2D8A-57ACF08E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636"/>
            <a:ext cx="9144000" cy="44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214A2-9699-6E8B-CE2D-4A152838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125"/>
            <a:ext cx="9144000" cy="45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F6403-454C-8C68-EC7D-8A6CDAF00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994"/>
            <a:ext cx="9144000" cy="440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0DAD7-B2D5-814A-A3AB-A9EC0088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223"/>
            <a:ext cx="9144000" cy="44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2194</TotalTime>
  <Words>77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32</cp:revision>
  <dcterms:created xsi:type="dcterms:W3CDTF">2024-03-14T10:22:20Z</dcterms:created>
  <dcterms:modified xsi:type="dcterms:W3CDTF">2024-05-06T02:22:40Z</dcterms:modified>
</cp:coreProperties>
</file>