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7" r:id="rId4"/>
    <p:sldId id="270" r:id="rId5"/>
    <p:sldId id="269" r:id="rId6"/>
    <p:sldId id="268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DBCE9CD-BD8B-6990-EEC7-61C06FE063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1109167" y="1706731"/>
            <a:ext cx="4389500" cy="17222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B6D392-9037-EB1F-F22F-42CE1FE8F9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59" t="50000" r="34671"/>
          <a:stretch/>
        </p:blipFill>
        <p:spPr>
          <a:xfrm>
            <a:off x="5438281" y="1637722"/>
            <a:ext cx="2061714" cy="172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36F83D-06AE-F7C0-5F20-650F7DCA4A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194094" y="1534709"/>
            <a:ext cx="8755811" cy="17658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CEF3E2-641C-06CE-DADB-F4842CDEF7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698739" y="4056429"/>
            <a:ext cx="8100204" cy="163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8DA41A-BD6D-4FB1-3E84-F4EE550802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224287" y="1680983"/>
            <a:ext cx="8695426" cy="17480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D69CF5-F478-064D-558A-D44E1B34FF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319178" y="4476708"/>
            <a:ext cx="8695426" cy="174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95516E-406B-B6BA-5EDE-D06A6BD90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40" y="1423358"/>
            <a:ext cx="8415720" cy="418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8B5C8F-287B-0285-FA78-F632E96EA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19" y="1255000"/>
            <a:ext cx="8609162" cy="434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44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6BFAF6-68C0-2D61-EBB7-EC649CB33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88" y="1486490"/>
            <a:ext cx="8367623" cy="407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74378C-FEE9-0B29-5F92-9436B6C72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37" y="1293718"/>
            <a:ext cx="8566030" cy="427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1959</TotalTime>
  <Words>22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14</cp:revision>
  <dcterms:created xsi:type="dcterms:W3CDTF">2024-03-14T10:22:20Z</dcterms:created>
  <dcterms:modified xsi:type="dcterms:W3CDTF">2024-05-06T03:27:52Z</dcterms:modified>
</cp:coreProperties>
</file>