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970C5E-81ED-0C3D-2875-90721D2FA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1" b="50000"/>
          <a:stretch/>
        </p:blipFill>
        <p:spPr>
          <a:xfrm>
            <a:off x="426210" y="1751162"/>
            <a:ext cx="5151566" cy="1677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7FDF5A-D41E-D196-6A70-2963B87A6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9" t="51611" r="55693"/>
          <a:stretch/>
        </p:blipFill>
        <p:spPr>
          <a:xfrm>
            <a:off x="5546789" y="1708031"/>
            <a:ext cx="1431985" cy="16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E4E34-9DF0-362E-CFAF-D7008B678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14864" y="1307981"/>
            <a:ext cx="8514272" cy="1699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9A97F-E8ED-CAA3-E5C2-B0AE0EA0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54479" y="4026202"/>
            <a:ext cx="8635042" cy="17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527E4-0DC1-4F37-8FFA-3CD8A53B3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3649" y="1684256"/>
            <a:ext cx="8695426" cy="1744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7ACC4-F8A6-AA07-4CAC-1F7F04E9D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08924" y="4443960"/>
            <a:ext cx="8384875" cy="16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7AD22-433D-D00F-6F95-2E38585D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1" y="1366400"/>
            <a:ext cx="8531525" cy="41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8D187-DC83-A15C-1159-E190E838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0" y="1412358"/>
            <a:ext cx="8712679" cy="42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D98EA-FA75-9B8E-BF89-2AA4AA63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" y="1333692"/>
            <a:ext cx="8729932" cy="41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41E3-9458-E576-E63A-163E4D28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4" y="1314122"/>
            <a:ext cx="8410755" cy="42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1963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2024-05-06T03:27:59Z</dcterms:modified>
</cp:coreProperties>
</file>