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8" r:id="rId5"/>
    <p:sldId id="270" r:id="rId6"/>
    <p:sldId id="271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03DF4B-B207-5E63-695C-EED24C98D7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971"/>
          <a:stretch/>
        </p:blipFill>
        <p:spPr>
          <a:xfrm>
            <a:off x="1510199" y="2008490"/>
            <a:ext cx="1920968" cy="1045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2F1D07-57BD-1C58-0FE2-BE1AE3463C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27" t="48581" r="8731"/>
          <a:stretch/>
        </p:blipFill>
        <p:spPr>
          <a:xfrm>
            <a:off x="3431167" y="1999864"/>
            <a:ext cx="1419954" cy="10698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F35B0C-D291-376C-1B8D-1056D3DDD4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553" b="48784"/>
          <a:stretch/>
        </p:blipFill>
        <p:spPr>
          <a:xfrm>
            <a:off x="4890674" y="1999864"/>
            <a:ext cx="1587845" cy="10698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EE0C34-56B4-6202-09A2-4A20D3647C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723" t="51164" r="71504"/>
          <a:stretch/>
        </p:blipFill>
        <p:spPr>
          <a:xfrm>
            <a:off x="6518073" y="2008490"/>
            <a:ext cx="234034" cy="100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E613E-D468-0F38-8409-BE30C02045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55175"/>
            <a:ext cx="9144000" cy="1873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5081F4-0C4B-3373-A3DB-CD17B20AA3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213859"/>
            <a:ext cx="9144000" cy="187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9FA35-829E-9AF1-7D8A-B63CAAA6B5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83453"/>
            <a:ext cx="9144000" cy="18455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BEB9C0-5697-D12D-4564-797CB811C5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396739"/>
            <a:ext cx="9144000" cy="184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E5DAD9-4699-59E7-5B64-47D308B82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9612"/>
            <a:ext cx="9144000" cy="459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564D3-F313-5D85-5494-1B30A698C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4669"/>
            <a:ext cx="9144000" cy="456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79C190-6E06-BC0A-69C1-6AC66E611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7722"/>
            <a:ext cx="9144000" cy="452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E24EF9-2D6D-DC1E-DA1B-5BB22045B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2555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22</cp:revision>
  <dcterms:created xsi:type="dcterms:W3CDTF">2024-03-14T10:22:20Z</dcterms:created>
  <dcterms:modified xsi:type="dcterms:W3CDTF">2024-05-06T03:28:13Z</dcterms:modified>
</cp:coreProperties>
</file>