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8" r:id="rId5"/>
    <p:sldId id="270" r:id="rId6"/>
    <p:sldId id="27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D80566-AEB5-ED4E-EE04-E4F8299D19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525"/>
          <a:stretch/>
        </p:blipFill>
        <p:spPr>
          <a:xfrm>
            <a:off x="719930" y="1254750"/>
            <a:ext cx="5288738" cy="28427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BF3B94-4DE8-4FE0-5E44-C684562CA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10" t="50525" r="50000"/>
          <a:stretch/>
        </p:blipFill>
        <p:spPr>
          <a:xfrm>
            <a:off x="6008668" y="1254750"/>
            <a:ext cx="1802921" cy="284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A4658-B691-F7E4-13AF-8A7F09D55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4275"/>
            <a:ext cx="9144000" cy="18447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0AB873-71C5-0AA4-1B96-B3C60CF9A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00264"/>
            <a:ext cx="9144000" cy="18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E7F512-F11F-5A8F-D32A-0EE62EC42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68418"/>
            <a:ext cx="9144000" cy="1860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027DA2-0A63-3F80-5287-45BB1E6E6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34769"/>
            <a:ext cx="9144000" cy="18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CC516-40A4-4790-30F3-66E01F139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352"/>
            <a:ext cx="9144000" cy="453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A598E-846B-E515-8400-8FBC1174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925"/>
            <a:ext cx="9144000" cy="45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5F30B-591E-A9CC-8103-27685D026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283"/>
            <a:ext cx="9144000" cy="432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23514-4E29-EE45-1EE8-420142AC4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1004"/>
            <a:ext cx="9144000" cy="447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2159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21</cp:revision>
  <dcterms:created xsi:type="dcterms:W3CDTF">2024-03-14T10:22:20Z</dcterms:created>
  <dcterms:modified xsi:type="dcterms:W3CDTF">2024-05-06T03:28:21Z</dcterms:modified>
</cp:coreProperties>
</file>