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DA712-D6BD-153B-47A5-F08C17E5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47" y="1592421"/>
            <a:ext cx="4214225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1FB87-B86E-872C-A746-F26676579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31"/>
          <a:stretch/>
        </p:blipFill>
        <p:spPr>
          <a:xfrm>
            <a:off x="0" y="1514603"/>
            <a:ext cx="9144000" cy="1892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C4097-2394-ED0D-8D43-6512412E5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410"/>
          <a:stretch/>
        </p:blipFill>
        <p:spPr>
          <a:xfrm>
            <a:off x="0" y="4278699"/>
            <a:ext cx="9144000" cy="18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34C8-0379-8E27-3048-2684A3569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6863"/>
            <a:ext cx="9144000" cy="1832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AE6C3-C4C1-B7BB-F52C-AEBFC82A3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3D2F-2948-9697-6F33-2AD84E41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86"/>
            <a:ext cx="9144000" cy="45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46866-56FA-55C7-1504-33C104A5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997"/>
            <a:ext cx="9144000" cy="446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4E56-7092-7204-380D-BCA13A8C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38"/>
            <a:ext cx="9144000" cy="44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D36E2-8D8A-001B-FA4E-1488B1E3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261"/>
            <a:ext cx="9144000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22</cp:revision>
  <dcterms:created xsi:type="dcterms:W3CDTF">2024-03-14T10:22:20Z</dcterms:created>
  <dcterms:modified xsi:type="dcterms:W3CDTF">2024-05-06T03:28:50Z</dcterms:modified>
</cp:coreProperties>
</file>