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C1B6AF-2865-5C55-58EF-CA145C85D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67" y="1462869"/>
            <a:ext cx="5250635" cy="3932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B64A6-96E9-F128-C675-91E96D405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002" y="1462868"/>
            <a:ext cx="1767993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9EDFB-2A24-2EC7-4CF1-38E997609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1415"/>
            <a:ext cx="9144000" cy="1817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26F56-519A-3194-DC58-87B1B091E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01857"/>
            <a:ext cx="9144000" cy="18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085CB-CABA-F0A5-2CF1-E1498012F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9147"/>
            <a:ext cx="9144000" cy="1859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58E6F5-F093-CE84-44D6-3698691043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5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57713-4263-33CF-FDB5-3ED7341FA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920"/>
            <a:ext cx="9144000" cy="4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15F2B-8F06-213F-8BD9-195F8F99C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759"/>
            <a:ext cx="9144000" cy="45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53D83-9330-91FB-8045-908DC054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4167"/>
            <a:ext cx="9144000" cy="44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D0E7D-234E-10F9-52CF-95438FCB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589"/>
            <a:ext cx="9144000" cy="45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23</cp:revision>
  <dcterms:created xsi:type="dcterms:W3CDTF">2024-03-14T10:22:20Z</dcterms:created>
  <dcterms:modified xsi:type="dcterms:W3CDTF">2024-05-06T03:29:05Z</dcterms:modified>
</cp:coreProperties>
</file>