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2FB4B8-6753-C4A9-4CBE-6BC27EDC7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88" y="1466680"/>
            <a:ext cx="5082980" cy="3924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31808F-1B25-322A-EE47-63F1BB00A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068" y="1466680"/>
            <a:ext cx="1440305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C911E-9B53-2900-E337-512773359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5039"/>
            <a:ext cx="9144000" cy="1853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A79439-6080-FA1F-A7A7-CCF984512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31253"/>
            <a:ext cx="9144000" cy="185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93EA6-5995-235D-9684-99F8AC532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8533"/>
            <a:ext cx="9144000" cy="1860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E82955-F06B-181B-D842-D4539A235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3"/>
            <a:ext cx="9144000" cy="186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1C0C3-7BBA-4344-EABF-C31BD2631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821"/>
            <a:ext cx="9144000" cy="448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26240-B40D-83F9-B940-E8750E315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584"/>
            <a:ext cx="9144000" cy="449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2B4EB-06AE-2DA2-1CA5-9121FBCB8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438"/>
            <a:ext cx="9144000" cy="464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EBCBB-8F40-B78C-5FD0-2017B5DB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496"/>
            <a:ext cx="9144000" cy="44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2166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23</cp:revision>
  <dcterms:created xsi:type="dcterms:W3CDTF">2024-03-14T10:22:20Z</dcterms:created>
  <dcterms:modified xsi:type="dcterms:W3CDTF">2024-05-06T03:29:28Z</dcterms:modified>
</cp:coreProperties>
</file>