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132A2-0084-5375-5D65-175C4F45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4" y="1352932"/>
            <a:ext cx="3743325" cy="342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A648F-DB58-38ED-0405-13E45FD1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4" y="4826178"/>
            <a:ext cx="3848101" cy="10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C6DC-3D46-6F46-94DE-8E18B65E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382494"/>
            <a:ext cx="8548238" cy="1941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8A5AF-3964-047E-1CE2-AB007D14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4032989"/>
            <a:ext cx="8420214" cy="18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91CB0-3B3E-C5E1-0978-FF970750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79090"/>
            <a:ext cx="8652294" cy="19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A122D-D7F9-03E0-A42F-0020403A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4479440"/>
            <a:ext cx="8714132" cy="18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8FD79-F918-6500-AD96-5A0F8B4B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" y="1212036"/>
            <a:ext cx="8702194" cy="38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74A61-F998-76D5-6F63-3A1E1B85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473"/>
            <a:ext cx="9144000" cy="41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155C8-8BB1-BB10-097D-777E178E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/>
          <a:stretch/>
        </p:blipFill>
        <p:spPr>
          <a:xfrm>
            <a:off x="431321" y="1293961"/>
            <a:ext cx="8566030" cy="4318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3C2E8-9662-A8D9-AC3C-AC8F45E4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0070"/>
            <a:ext cx="9144000" cy="41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34D0E-37D6-8779-CFCE-E8FAFC66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240"/>
            <a:ext cx="9144000" cy="41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2024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14</cp:revision>
  <dcterms:created xsi:type="dcterms:W3CDTF">2024-03-14T10:22:20Z</dcterms:created>
  <dcterms:modified xsi:type="dcterms:W3CDTF">2024-05-05T07:00:50Z</dcterms:modified>
</cp:coreProperties>
</file>