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FED54-B4CD-2B70-DE34-D88415F0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044137"/>
            <a:ext cx="4071361" cy="331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54C78-6972-9092-E36A-3D06C1C2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0" y="2415100"/>
            <a:ext cx="3970257" cy="30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DE6D5E-E846-066F-25A4-ABD27525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47" y="1637733"/>
            <a:ext cx="3181520" cy="2767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41C83B-17D2-A7EC-BCE4-7AB55E14F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893"/>
          <a:stretch/>
        </p:blipFill>
        <p:spPr>
          <a:xfrm>
            <a:off x="3342167" y="1637733"/>
            <a:ext cx="2312987" cy="2767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23D9E8-D7D1-1EE8-7857-0A43EDE2A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54" y="1637732"/>
            <a:ext cx="2496168" cy="2767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8D2C0-D7FE-3600-BE8E-50650AFAC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599" y="1637731"/>
            <a:ext cx="390525" cy="275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9E60E-4F06-D6A1-E92E-573FF48E6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356164"/>
            <a:ext cx="9144000" cy="182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15009-E0E7-17B8-A719-CF03A957D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68689"/>
            <a:ext cx="9144000" cy="18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793AD-1D24-9FB7-DC83-6998BDE52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15"/>
          <a:stretch/>
        </p:blipFill>
        <p:spPr>
          <a:xfrm>
            <a:off x="0" y="1810580"/>
            <a:ext cx="9144000" cy="1756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309283-A6D9-C055-93C2-5E38906214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67224"/>
            <a:ext cx="9144000" cy="18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1F622C-9D1B-A637-1C49-D90365D81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573"/>
            <a:ext cx="9144000" cy="42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898AB-4C44-7794-A3AB-392F08F2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088"/>
            <a:ext cx="9144000" cy="42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C8A00-22A0-A4E6-665B-400C498B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3351"/>
            <a:ext cx="9144000" cy="4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804B9-3530-85DE-B99B-67181D68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454"/>
            <a:ext cx="9144000" cy="417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2040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15</cp:revision>
  <dcterms:created xsi:type="dcterms:W3CDTF">2024-03-14T10:22:20Z</dcterms:created>
  <dcterms:modified xsi:type="dcterms:W3CDTF">2024-05-05T07:27:14Z</dcterms:modified>
</cp:coreProperties>
</file>