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70" r:id="rId6"/>
    <p:sldId id="269" r:id="rId7"/>
    <p:sldId id="268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2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C76A21-12E2-E2A2-7998-5D2B76750C23}"/>
              </a:ext>
            </a:extLst>
          </p:cNvPr>
          <p:cNvSpPr/>
          <p:nvPr/>
        </p:nvSpPr>
        <p:spPr>
          <a:xfrm>
            <a:off x="2048773" y="145570"/>
            <a:ext cx="5046453" cy="4658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300" dirty="0">
                <a:solidFill>
                  <a:schemeClr val="tx1"/>
                </a:solidFill>
              </a:rPr>
              <a:t>STOCK MARKET PREDICTION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8CCC50-ABEA-4F81-A24F-14E34EA73334}"/>
              </a:ext>
            </a:extLst>
          </p:cNvPr>
          <p:cNvSpPr/>
          <p:nvPr/>
        </p:nvSpPr>
        <p:spPr>
          <a:xfrm>
            <a:off x="528709" y="839088"/>
            <a:ext cx="8398723" cy="87830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Company Name – HDFC BANK</a:t>
            </a:r>
          </a:p>
          <a:p>
            <a:r>
              <a:rPr lang="en-IN" sz="1350" dirty="0"/>
              <a:t>	Algorithm Used : Linear Regression, Support Vector Machine, KNN, DT, Random Forest, LSTM</a:t>
            </a:r>
          </a:p>
          <a:p>
            <a:r>
              <a:rPr lang="en-IN" sz="1350" dirty="0"/>
              <a:t>	Features Used : Open, High, Low, Close</a:t>
            </a:r>
          </a:p>
          <a:p>
            <a:endParaRPr lang="en-IN" sz="1350" dirty="0"/>
          </a:p>
          <a:p>
            <a:r>
              <a:rPr lang="en-IN" sz="1350" dirty="0"/>
              <a:t>Input Data –   (4 week) (Only working days included)</a:t>
            </a:r>
          </a:p>
          <a:p>
            <a:endParaRPr lang="en-IN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FFED54-B4CD-2B70-DE34-D88415F0B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09" y="2044137"/>
            <a:ext cx="4071361" cy="33184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554C78-6972-9092-E36A-3D06C1C25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070" y="2415100"/>
            <a:ext cx="3970257" cy="30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6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4B8A2E-F938-DB08-0DF0-322227D6D3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23"/>
          <a:stretch/>
        </p:blipFill>
        <p:spPr>
          <a:xfrm>
            <a:off x="615775" y="1409700"/>
            <a:ext cx="4108625" cy="4362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0A18D9-04F5-6311-272A-059FD7FC5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075" y="1409700"/>
            <a:ext cx="786388" cy="43624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245E4B8-5C89-022B-BF07-504CDCCB3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463" y="1409700"/>
            <a:ext cx="1640974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3A0689B-96F7-2242-D4D9-67ECB93098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317421"/>
            <a:ext cx="9144000" cy="18592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083D2-EBB8-7A37-B344-E1C85B7F99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35"/>
          <a:stretch/>
        </p:blipFill>
        <p:spPr>
          <a:xfrm>
            <a:off x="0" y="4114141"/>
            <a:ext cx="9144000" cy="18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C5595A-36BD-12FF-2DEE-3F63EDAB5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12801"/>
            <a:ext cx="9144000" cy="18161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697E28-D5C2-33AC-9A4F-C2B4E017D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577624"/>
            <a:ext cx="9144000" cy="18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848C3-7E10-0022-BC1A-7B6945DA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4937"/>
            <a:ext cx="9144000" cy="406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BA577B-9259-CE79-3322-40F6C0B29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018"/>
            <a:ext cx="9144000" cy="405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FB11F8-5773-FE68-45EA-EF88E0762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149"/>
            <a:ext cx="9144000" cy="410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86761-6988-3058-188E-C8487668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050"/>
            <a:ext cx="9144000" cy="415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2060</TotalTime>
  <Words>73</Words>
  <Application>Microsoft Office PowerPoint</Application>
  <PresentationFormat>On-screen Show (4:3)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Shovan Maji</cp:lastModifiedBy>
  <cp:revision>17</cp:revision>
  <dcterms:created xsi:type="dcterms:W3CDTF">2024-03-14T10:22:20Z</dcterms:created>
  <dcterms:modified xsi:type="dcterms:W3CDTF">2024-05-05T07:47:23Z</dcterms:modified>
</cp:coreProperties>
</file>