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FED54-B4CD-2B70-DE34-D88415F0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044137"/>
            <a:ext cx="4071361" cy="3318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54C78-6972-9092-E36A-3D06C1C2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70" y="2415100"/>
            <a:ext cx="3970257" cy="30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4B8A2E-F938-DB08-0DF0-322227D6D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5" y="1409700"/>
            <a:ext cx="4778736" cy="4362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7E8A12-0C85-D14B-56FB-26B8043B1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511" y="1409700"/>
            <a:ext cx="2112883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B9643-DBC8-02AD-D5D0-A1F2529D2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357978"/>
            <a:ext cx="9144000" cy="18469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45A123-38CD-8CC1-96F2-7E6209D21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29074"/>
            <a:ext cx="9144000" cy="18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37382-0F68-E4FF-B5DA-BFA48BD25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749294"/>
            <a:ext cx="9144000" cy="1845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5281A-710C-9276-6794-1BDEE8700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-39854" y="4548499"/>
            <a:ext cx="9144000" cy="18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41F58-29E9-1DE1-C548-64DA9BFC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079"/>
            <a:ext cx="9144000" cy="41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92EF7-F1E2-7B12-A903-661853FD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804"/>
            <a:ext cx="9144000" cy="41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CCF1F-AE99-4EFA-3642-5AF8E7B7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622"/>
            <a:ext cx="9144000" cy="41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4137A-931D-19E6-DA31-03E360D6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129"/>
            <a:ext cx="9144000" cy="41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2052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16</cp:revision>
  <dcterms:created xsi:type="dcterms:W3CDTF">2024-03-14T10:22:20Z</dcterms:created>
  <dcterms:modified xsi:type="dcterms:W3CDTF">2024-05-05T07:38:48Z</dcterms:modified>
</cp:coreProperties>
</file>