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8A2E-F938-DB08-0DF0-322227D6D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23"/>
          <a:stretch/>
        </p:blipFill>
        <p:spPr>
          <a:xfrm>
            <a:off x="615775" y="1409700"/>
            <a:ext cx="4108625" cy="4362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0E616D-EA94-C6E9-97E8-163C0120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426337"/>
            <a:ext cx="722392" cy="43458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8EED6E-0D15-7CC3-57FC-F6140FB85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792" y="1399104"/>
            <a:ext cx="1494929" cy="43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64FDDA-302E-A56F-AE7D-92B8A52C8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79018"/>
            <a:ext cx="9144000" cy="18441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B41345-989D-FDA9-C55B-69892B2B7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8623"/>
            <a:ext cx="9144000" cy="18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C54A3D-E73A-06DC-1CD8-9BAF45C5C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47487"/>
            <a:ext cx="9144000" cy="1781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CE7CF2-E97D-4157-2210-D2A8B7576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-39854" y="4495799"/>
            <a:ext cx="9144000" cy="1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526EC-4CE2-746B-D60F-5A33D7D2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702"/>
            <a:ext cx="9144000" cy="425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DF5606-9812-1122-515D-A9387DE0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668"/>
            <a:ext cx="9144000" cy="40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93BB-8C4F-3ADE-9E2A-B7AA82F4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356"/>
            <a:ext cx="9144000" cy="41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E09B8-04D4-EEF7-5494-62FC73A6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18"/>
            <a:ext cx="9144000" cy="40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2067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18</cp:revision>
  <dcterms:created xsi:type="dcterms:W3CDTF">2024-03-14T10:22:20Z</dcterms:created>
  <dcterms:modified xsi:type="dcterms:W3CDTF">2024-05-05T07:54:16Z</dcterms:modified>
</cp:coreProperties>
</file>