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70" r:id="rId8"/>
    <p:sldId id="269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1720516" y="90709"/>
            <a:ext cx="6433489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Block Diagram (Considering 7 Days)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A34815-3114-F901-CA87-4CB167C45EFB}"/>
              </a:ext>
            </a:extLst>
          </p:cNvPr>
          <p:cNvSpPr/>
          <p:nvPr/>
        </p:nvSpPr>
        <p:spPr>
          <a:xfrm>
            <a:off x="457893" y="1509980"/>
            <a:ext cx="1477587" cy="6450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–</a:t>
            </a:r>
          </a:p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Days Stock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15D97F-402E-4F7B-D643-062D520E9861}"/>
              </a:ext>
            </a:extLst>
          </p:cNvPr>
          <p:cNvSpPr/>
          <p:nvPr/>
        </p:nvSpPr>
        <p:spPr>
          <a:xfrm>
            <a:off x="1166553" y="3869471"/>
            <a:ext cx="1159894" cy="7212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3DD5A2A-FC81-D637-85B8-EF32B7B02B42}"/>
              </a:ext>
            </a:extLst>
          </p:cNvPr>
          <p:cNvSpPr/>
          <p:nvPr/>
        </p:nvSpPr>
        <p:spPr>
          <a:xfrm>
            <a:off x="2291267" y="1623336"/>
            <a:ext cx="427972" cy="29276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CE9E449-0EE7-851F-A524-19C3B3695347}"/>
              </a:ext>
            </a:extLst>
          </p:cNvPr>
          <p:cNvSpPr/>
          <p:nvPr/>
        </p:nvSpPr>
        <p:spPr>
          <a:xfrm>
            <a:off x="1018795" y="2371700"/>
            <a:ext cx="487680" cy="5599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8D33AA8-4895-11AE-344E-ECF3DD1A5194}"/>
              </a:ext>
            </a:extLst>
          </p:cNvPr>
          <p:cNvSpPr/>
          <p:nvPr/>
        </p:nvSpPr>
        <p:spPr>
          <a:xfrm>
            <a:off x="2530460" y="4083695"/>
            <a:ext cx="427972" cy="29276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3010D1F-59A2-6923-EFA5-798C130C4397}"/>
              </a:ext>
            </a:extLst>
          </p:cNvPr>
          <p:cNvSpPr/>
          <p:nvPr/>
        </p:nvSpPr>
        <p:spPr>
          <a:xfrm>
            <a:off x="1476676" y="5187933"/>
            <a:ext cx="487680" cy="5599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EC88A9-D971-002A-F3AA-33B2C80E9AF9}"/>
              </a:ext>
            </a:extLst>
          </p:cNvPr>
          <p:cNvSpPr/>
          <p:nvPr/>
        </p:nvSpPr>
        <p:spPr>
          <a:xfrm>
            <a:off x="647700" y="5884026"/>
            <a:ext cx="1643567" cy="7212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(ML ALGORITHMS)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73D9E3F-4775-DBB2-26DE-F220B062D50B}"/>
              </a:ext>
            </a:extLst>
          </p:cNvPr>
          <p:cNvSpPr/>
          <p:nvPr/>
        </p:nvSpPr>
        <p:spPr>
          <a:xfrm>
            <a:off x="2545163" y="6141042"/>
            <a:ext cx="427972" cy="29276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58B7F67-AA1F-E5F3-21F0-961A9D433C0E}"/>
              </a:ext>
            </a:extLst>
          </p:cNvPr>
          <p:cNvSpPr/>
          <p:nvPr/>
        </p:nvSpPr>
        <p:spPr>
          <a:xfrm>
            <a:off x="4081377" y="6003492"/>
            <a:ext cx="1999988" cy="1524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use to predict the model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143" y="1044421"/>
            <a:ext cx="4052037" cy="1942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31D049-7E10-98F7-18A2-FE4EA49A7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143" y="1302870"/>
            <a:ext cx="4198984" cy="14174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E974132-0B1E-9561-50F8-3A2B81467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724" y="3553124"/>
            <a:ext cx="5210441" cy="11691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0BF1BD4-55F4-BD2D-19DD-5F3583DD5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724" y="6286748"/>
            <a:ext cx="4320914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1720516" y="90709"/>
            <a:ext cx="6433489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Block Diagram (Considering 7 Days)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A34815-3114-F901-CA87-4CB167C45EFB}"/>
              </a:ext>
            </a:extLst>
          </p:cNvPr>
          <p:cNvSpPr/>
          <p:nvPr/>
        </p:nvSpPr>
        <p:spPr>
          <a:xfrm>
            <a:off x="3566690" y="1149910"/>
            <a:ext cx="1477587" cy="6450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Day(01/01/24) Predicted Prices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CE9E449-0EE7-851F-A524-19C3B3695347}"/>
              </a:ext>
            </a:extLst>
          </p:cNvPr>
          <p:cNvSpPr/>
          <p:nvPr/>
        </p:nvSpPr>
        <p:spPr>
          <a:xfrm rot="5400000">
            <a:off x="3274855" y="1355507"/>
            <a:ext cx="224073" cy="26040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D6FA9A-F787-4782-2096-359C875FB9C2}"/>
              </a:ext>
            </a:extLst>
          </p:cNvPr>
          <p:cNvSpPr/>
          <p:nvPr/>
        </p:nvSpPr>
        <p:spPr>
          <a:xfrm>
            <a:off x="5722620" y="803509"/>
            <a:ext cx="2759158" cy="4193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Close, Predicted Open, Predicted High, Predicted 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9A9028-D303-A21A-4AA1-D62CB35413A1}"/>
              </a:ext>
            </a:extLst>
          </p:cNvPr>
          <p:cNvSpPr/>
          <p:nvPr/>
        </p:nvSpPr>
        <p:spPr>
          <a:xfrm>
            <a:off x="369780" y="760124"/>
            <a:ext cx="2585751" cy="3293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(01/01/24) actual data to input data and remove the oldest one and again train the data 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1F1B396-156B-7F39-29AB-7D2D1FACF98E}"/>
              </a:ext>
            </a:extLst>
          </p:cNvPr>
          <p:cNvSpPr/>
          <p:nvPr/>
        </p:nvSpPr>
        <p:spPr>
          <a:xfrm>
            <a:off x="3784974" y="2042660"/>
            <a:ext cx="487680" cy="5599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07EDDF-66D0-8319-AF4F-D42C13A9C8F3}"/>
              </a:ext>
            </a:extLst>
          </p:cNvPr>
          <p:cNvSpPr/>
          <p:nvPr/>
        </p:nvSpPr>
        <p:spPr>
          <a:xfrm>
            <a:off x="3707822" y="3010187"/>
            <a:ext cx="1477587" cy="6450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10 Days prices predicted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DBD865-CD46-74E2-8561-3432DD92571C}"/>
              </a:ext>
            </a:extLst>
          </p:cNvPr>
          <p:cNvSpPr/>
          <p:nvPr/>
        </p:nvSpPr>
        <p:spPr>
          <a:xfrm>
            <a:off x="1781782" y="4442368"/>
            <a:ext cx="1477587" cy="6450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39F62A7-1C45-946F-5506-99AE33400E7A}"/>
              </a:ext>
            </a:extLst>
          </p:cNvPr>
          <p:cNvSpPr/>
          <p:nvPr/>
        </p:nvSpPr>
        <p:spPr>
          <a:xfrm>
            <a:off x="2520576" y="5278787"/>
            <a:ext cx="487680" cy="5599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4F346-E8E7-FA79-B444-9DD3ABA22ECF}"/>
              </a:ext>
            </a:extLst>
          </p:cNvPr>
          <p:cNvSpPr/>
          <p:nvPr/>
        </p:nvSpPr>
        <p:spPr>
          <a:xfrm>
            <a:off x="1967758" y="6084126"/>
            <a:ext cx="1477587" cy="6450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Actual and Predicted Prices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AE5598C9-1676-0136-C149-5BEA4BEA4E3A}"/>
              </a:ext>
            </a:extLst>
          </p:cNvPr>
          <p:cNvSpPr/>
          <p:nvPr/>
        </p:nvSpPr>
        <p:spPr>
          <a:xfrm rot="10800000">
            <a:off x="2300529" y="3379312"/>
            <a:ext cx="1301463" cy="1021034"/>
          </a:xfrm>
          <a:prstGeom prst="bentUpArrow">
            <a:avLst>
              <a:gd name="adj1" fmla="val 25848"/>
              <a:gd name="adj2" fmla="val 25000"/>
              <a:gd name="adj3" fmla="val 326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A3D10D-626E-C192-58D5-2ADE47BA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096" y="1349234"/>
            <a:ext cx="3668205" cy="289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F49C9B-D825-6F90-DBFB-9F9EBA86D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44" y="1230767"/>
            <a:ext cx="2900022" cy="6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9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3040466-A819-4D91-4D5A-C81C8420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64387"/>
            <a:ext cx="8831580" cy="173662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0C058F8-6105-1D3C-2CF3-B372BA00C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07" y="3972668"/>
            <a:ext cx="8831580" cy="174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D3024-8674-3097-9E2F-C219C0E3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7" y="1562100"/>
            <a:ext cx="8771517" cy="1724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65E36-3DB4-A67A-AA54-BC2337A7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46" y="4384724"/>
            <a:ext cx="8661548" cy="17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B6BD7-A70D-D6FE-CCC9-57C1C339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6" y="1501140"/>
            <a:ext cx="8740148" cy="43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662A2-E2A0-B0A2-C778-E23BC34AC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8" y="845820"/>
            <a:ext cx="8701483" cy="431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C2A67-547F-F590-1424-4FCA5761E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2" y="1257476"/>
            <a:ext cx="8895016" cy="434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6042B-1459-89DF-F1BF-C4D0EAE8D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051878"/>
            <a:ext cx="8473440" cy="41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580</TotalTime>
  <Words>161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5</cp:revision>
  <dcterms:created xsi:type="dcterms:W3CDTF">2024-03-14T10:22:20Z</dcterms:created>
  <dcterms:modified xsi:type="dcterms:W3CDTF">2024-03-28T20:08:12Z</dcterms:modified>
</cp:coreProperties>
</file>