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0E7093-47FD-5737-3087-3B9AE419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790558"/>
            <a:ext cx="5182049" cy="163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FD9E5-6564-1D55-F3B9-2C4083E6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23" y="1796168"/>
            <a:ext cx="166892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8A923-D951-59DD-2723-FCB1B4D0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3" y="1331414"/>
            <a:ext cx="8695426" cy="1731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75E0B-11A8-57BF-BAF9-DD184E7D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13" y="4102226"/>
            <a:ext cx="8781691" cy="17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3F267-676A-76F1-1A31-923F7E28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2" y="1572120"/>
            <a:ext cx="8402128" cy="1654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6AB5C-AE25-EF3D-0035-E52AF745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3" y="4421513"/>
            <a:ext cx="8643668" cy="17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9CEF9-6838-A569-8600-7CC98A93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3" y="1169504"/>
            <a:ext cx="8231726" cy="40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94615-20CE-AB13-9310-5F74FF3B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8" y="1017917"/>
            <a:ext cx="8262155" cy="40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1EFEA-9258-6D24-1840-D3388801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3" y="1017918"/>
            <a:ext cx="8243952" cy="40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39291-4869-DBE2-8711-69A2C2CD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1" y="1000664"/>
            <a:ext cx="8299982" cy="41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9</cp:revision>
  <dcterms:created xsi:type="dcterms:W3CDTF">2024-03-14T10:22:20Z</dcterms:created>
  <dcterms:modified xsi:type="dcterms:W3CDTF">2024-03-30T18:13:17Z</dcterms:modified>
</cp:coreProperties>
</file>