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41982-3A4F-5FE4-5FAF-48B5E5DC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8" y="1657062"/>
            <a:ext cx="4983912" cy="1646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9DB71-2A10-421C-B0F7-943D1783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00" y="1679924"/>
            <a:ext cx="2156647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A4592-650B-3B8D-2CCE-FA72849C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0" y="1318377"/>
            <a:ext cx="8255479" cy="161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07861-25F4-5CCF-29D0-4C906363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9" y="4140367"/>
            <a:ext cx="8699740" cy="1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823D8-4850-7C80-92B8-D252124F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1788562"/>
            <a:ext cx="8289985" cy="162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8E266-A8A1-9A7B-58CC-D969DE62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3" y="4397460"/>
            <a:ext cx="8505646" cy="16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9DA23-1128-AF9B-1862-B41C4FC1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5" y="974784"/>
            <a:ext cx="8275274" cy="40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A7C2-46A5-834F-856B-4D22F8D8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1" y="992038"/>
            <a:ext cx="8254681" cy="4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65626-CF2A-F952-4C9E-58435938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5" y="1040108"/>
            <a:ext cx="8447285" cy="41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562CB-762B-A2CE-4D93-46048E33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456330"/>
            <a:ext cx="8341743" cy="40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2407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2024-05-04T13:44:01Z</dcterms:modified>
</cp:coreProperties>
</file>