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D21C-8476-89F4-7C97-7305AA36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40" y="1712633"/>
            <a:ext cx="4290432" cy="1638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6EC86-C41B-2B4C-259D-A732929D9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673" y="1744121"/>
            <a:ext cx="1912786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C9017-94A1-04DD-4ED6-6E4FC93E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92466" y="1356589"/>
            <a:ext cx="8617789" cy="1727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BFD1B-D0AE-DDD5-CD63-B728AB23D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67419" y="3976356"/>
            <a:ext cx="8729932" cy="17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32FED-2C19-DC29-0634-BF0EC1928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73033" y="1544128"/>
            <a:ext cx="8797933" cy="1764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F28A5-E785-B28F-0E95-024474A4D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11346" y="4514420"/>
            <a:ext cx="8721306" cy="17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D3886-7546-24C1-DCA1-19BE5533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5" y="1213360"/>
            <a:ext cx="8264106" cy="41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5CF67-4245-6062-8321-EB6589BC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5" y="936048"/>
            <a:ext cx="8134709" cy="40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F9624-F305-7FC4-CBC0-63F856A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0" y="1043797"/>
            <a:ext cx="8227552" cy="41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6B57B-6664-7E7F-D182-88529A13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1" y="971097"/>
            <a:ext cx="8581458" cy="42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2131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2024-03-30T18:24:23Z</dcterms:modified>
</cp:coreProperties>
</file>