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0B02C-B185-63D3-B241-C5E5147E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6" y="2021960"/>
            <a:ext cx="5601185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07AAEA-0806-5573-1B9E-B51400CA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83" y="1696770"/>
            <a:ext cx="432853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6F7F-36AB-3B63-62FB-599811092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40"/>
          <a:stretch/>
        </p:blipFill>
        <p:spPr>
          <a:xfrm>
            <a:off x="319177" y="1471383"/>
            <a:ext cx="8505645" cy="1770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1558C-482B-E217-A544-2EE4B132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4"/>
          <a:stretch/>
        </p:blipFill>
        <p:spPr>
          <a:xfrm>
            <a:off x="362309" y="4318893"/>
            <a:ext cx="8419381" cy="16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E520D-B2C1-6656-9574-F86910F1B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0358" y="1767460"/>
            <a:ext cx="8583283" cy="1739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75F29-4B2D-46A1-7047-5D99FAC7C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80358" y="4659645"/>
            <a:ext cx="8764438" cy="17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B0AF3-A424-355F-F1C4-54CFACE7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43"/>
            <a:ext cx="9144000" cy="46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5F9D1-B321-4577-5FD3-8440D005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976"/>
            <a:ext cx="9144000" cy="43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74E6E-7FB5-0DCF-8E4A-C31DA39C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677"/>
            <a:ext cx="9144000" cy="47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D304B-3D1B-62AA-79D6-573DF17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" y="1199072"/>
            <a:ext cx="9064409" cy="4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2024-03-31T18:30:49Z</dcterms:modified>
</cp:coreProperties>
</file>