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D468E-D78C-3ACE-753E-A10CEC87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94" y="2068902"/>
            <a:ext cx="5585944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4B8AF-7232-0B6B-B71E-3443C563F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25"/>
          <a:stretch/>
        </p:blipFill>
        <p:spPr>
          <a:xfrm>
            <a:off x="367855" y="1931472"/>
            <a:ext cx="2807384" cy="1540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91CE6-E65C-E4BB-2D4C-838EEA856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9" t="49925" r="8703"/>
          <a:stretch/>
        </p:blipFill>
        <p:spPr>
          <a:xfrm>
            <a:off x="3175239" y="1931472"/>
            <a:ext cx="2138612" cy="1540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66475-6B05-1169-7A4B-486C44838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0" b="48146"/>
          <a:stretch/>
        </p:blipFill>
        <p:spPr>
          <a:xfrm>
            <a:off x="5356266" y="1920449"/>
            <a:ext cx="2239869" cy="1624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6A7EF7-890A-28DA-7446-1E740A035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89" t="52003" r="69754"/>
          <a:stretch/>
        </p:blipFill>
        <p:spPr>
          <a:xfrm>
            <a:off x="7638550" y="1992869"/>
            <a:ext cx="379562" cy="14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D739-7687-376F-DE8A-4C1D7DA5B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05406" y="1465785"/>
            <a:ext cx="8591909" cy="171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FCA43-A8EF-5D05-77F8-E7BF13B06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36429" y="4060033"/>
            <a:ext cx="8660921" cy="17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39AD-BB26-DF5F-AF46-C2F930BDF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7768" y="1661087"/>
            <a:ext cx="8747185" cy="1767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1FDF8-828B-5C1C-064A-59FE0950F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00296" y="4475722"/>
            <a:ext cx="8574657" cy="17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22E10-4C0B-FCAF-B200-46AF0305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057"/>
            <a:ext cx="9144000" cy="45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CCCFA-25F0-7908-3952-84A21EA1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048"/>
            <a:ext cx="9144000" cy="45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644FD-307D-CF5B-1D59-BBCB4BDC0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662"/>
            <a:ext cx="9144000" cy="46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F2FC4-9824-4C62-E14D-12B88011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078"/>
            <a:ext cx="9144000" cy="44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2145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2024-03-31T18:37:57Z</dcterms:modified>
</cp:coreProperties>
</file>