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15354-2EF0-28B4-E40E-62C51132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15" y="1904571"/>
            <a:ext cx="5578323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9C4294-AE79-0109-A0F2-768C30768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07"/>
          <a:stretch/>
        </p:blipFill>
        <p:spPr>
          <a:xfrm>
            <a:off x="449498" y="1537399"/>
            <a:ext cx="5243014" cy="287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8A739-0693-ECF8-034E-F655F2CD8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5" t="50000" r="50000" b="-93"/>
          <a:stretch/>
        </p:blipFill>
        <p:spPr>
          <a:xfrm>
            <a:off x="5616719" y="1477017"/>
            <a:ext cx="1888262" cy="2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A7E25-0B54-9E3D-B329-1A1FC2F5D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82249" y="1485524"/>
            <a:ext cx="8238226" cy="1656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74C9D-1E36-54B4-CDA2-248EA0209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31286" y="4214864"/>
            <a:ext cx="8540151" cy="17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D0C29-7ED1-9C82-0DF5-ABE33EB55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50165" y="1756890"/>
            <a:ext cx="8255479" cy="1672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D196C-9C4C-FD5A-2C66-C866723EF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36430" y="4591499"/>
            <a:ext cx="8600536" cy="17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0A42A-05FF-53C0-005B-C691E821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501"/>
            <a:ext cx="9144000" cy="44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90328-6633-8870-9558-385D72103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157"/>
            <a:ext cx="9144000" cy="45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4F005-C677-DC1F-386B-3E711873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625"/>
            <a:ext cx="9144000" cy="46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46288-E090-EDF3-E0D7-5E98CF64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745"/>
            <a:ext cx="9144000" cy="44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2024-03-31T18:44:24Z</dcterms:modified>
</cp:coreProperties>
</file>