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26643-5947-975C-4DA1-5F0E9BB03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82" y="2208937"/>
            <a:ext cx="5730737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F71773-9800-8738-F651-2F5AEE515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511141" y="1482847"/>
            <a:ext cx="4412362" cy="2869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71B6E-0818-A510-C4B7-32D1A0E72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83" t="50000" r="36119"/>
          <a:stretch/>
        </p:blipFill>
        <p:spPr>
          <a:xfrm>
            <a:off x="4923503" y="1427670"/>
            <a:ext cx="1923690" cy="28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7C701-A8C4-A533-8238-B73106460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0973"/>
            <a:ext cx="9144000" cy="1842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F16E48-925B-E8C3-F56C-20607FE0C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02"/>
          <a:stretch/>
        </p:blipFill>
        <p:spPr>
          <a:xfrm>
            <a:off x="0" y="4326144"/>
            <a:ext cx="9144000" cy="18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186E0-A1AD-A9A4-A241-F6E844CE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2350"/>
            <a:ext cx="9144000" cy="1856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CC7E2D-DB70-BC9F-7AA4-8371B0DDB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93"/>
          <a:stretch/>
        </p:blipFill>
        <p:spPr>
          <a:xfrm>
            <a:off x="0" y="4692766"/>
            <a:ext cx="9144000" cy="19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3D209-A197-05A0-8BE1-81A3C239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387"/>
            <a:ext cx="9144000" cy="46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D1CED-033C-498F-C40C-C30E1A8F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605"/>
            <a:ext cx="9144000" cy="46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655C8-D343-F897-2F75-5A5C86FB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145"/>
            <a:ext cx="9144000" cy="460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A764C-876E-57B1-EE6D-3FD3C713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938"/>
            <a:ext cx="9144000" cy="45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2142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2024-03-31T18:51:48Z</dcterms:modified>
</cp:coreProperties>
</file>