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8" r:id="rId6"/>
    <p:sldId id="270" r:id="rId7"/>
    <p:sldId id="271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Reliance Industries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14 Days (2 week) (Only working days included)</a:t>
            </a:r>
          </a:p>
          <a:p>
            <a:endParaRPr lang="en-IN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16C56-CAFE-CE73-8020-AF7772220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459" y="1813123"/>
            <a:ext cx="5654530" cy="5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1E4D70-976B-56DC-B62B-B5F8EE2EE8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348"/>
          <a:stretch/>
        </p:blipFill>
        <p:spPr>
          <a:xfrm>
            <a:off x="1363472" y="1131957"/>
            <a:ext cx="5105842" cy="27844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A186C5-3AFF-2789-A0C7-F48161B576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78" t="50000" r="55238"/>
          <a:stretch/>
        </p:blipFill>
        <p:spPr>
          <a:xfrm>
            <a:off x="6469314" y="1088827"/>
            <a:ext cx="1449238" cy="28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D15C40-892C-5C76-3FD1-3ABB1AD16D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18767"/>
            <a:ext cx="9144000" cy="18102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77B3D4-207F-A3B1-F873-9F71BFDE50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231253"/>
            <a:ext cx="9144000" cy="181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D9D959-2DBA-1132-7E17-6D4BF53848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68533"/>
            <a:ext cx="9144000" cy="18604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4EF26F-B670-8202-A418-88FD0D476E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679827"/>
            <a:ext cx="9144000" cy="186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2AADA3-55AE-9971-BA48-5EE070326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0284"/>
            <a:ext cx="9144000" cy="443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82DC7-A1B4-B25D-D9EB-30D8A5A9F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019"/>
            <a:ext cx="9144000" cy="448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97C6BE-7B3E-8EDA-FAE6-861783D36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091"/>
            <a:ext cx="9144000" cy="452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8B8CF-73E4-F0D6-A183-C22755BE4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8104"/>
            <a:ext cx="9144000" cy="446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2141</TotalTime>
  <Words>75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14</cp:revision>
  <dcterms:created xsi:type="dcterms:W3CDTF">2024-03-14T10:22:20Z</dcterms:created>
  <dcterms:modified xsi:type="dcterms:W3CDTF">2024-03-31T18:54:55Z</dcterms:modified>
</cp:coreProperties>
</file>