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1EE4C0-3222-01B6-7BD7-A4621243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25" y="1573369"/>
            <a:ext cx="4259949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093BD-F6D6-0F91-8E71-F442AD3EE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705"/>
            <a:ext cx="9144000" cy="1812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0034A-FE63-F86B-A9CD-B221D53F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97004"/>
            <a:ext cx="9144000" cy="18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D8FCA-3D11-2B8B-77FD-CF3C997F0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181"/>
            <a:ext cx="9144000" cy="1824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7CF0D-6A6E-E675-52EE-D9F1E3BF1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B9DE7-F58E-0D81-DA4E-F7400B9C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62"/>
            <a:ext cx="9144000" cy="4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2324B-635D-6951-98A3-CB4AE427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20"/>
            <a:ext cx="9144000" cy="45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49AE6-889E-257D-2C90-B0D1776F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725"/>
            <a:ext cx="9144000" cy="45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ACAED-AA56-1FC0-87B9-2E1554CF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090"/>
            <a:ext cx="9144000" cy="44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2183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2024-04-01T05:49:29Z</dcterms:modified>
</cp:coreProperties>
</file>