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22C730-09B1-05E2-40EF-655C0DC6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7" y="1525265"/>
            <a:ext cx="5159187" cy="3962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8B10B6-8BAF-C993-5953-EFA0193BF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114" y="1525265"/>
            <a:ext cx="2126164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93938-52B7-EEA8-FF6A-2632E196E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7567"/>
            <a:ext cx="9144000" cy="1861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843E5F-F852-E5AD-D506-6ED31A31E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41472"/>
            <a:ext cx="9144000" cy="18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45BD2-0600-8211-7C7D-A933AF526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6210"/>
            <a:ext cx="9144000" cy="1862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DC9616-067D-D130-7DB4-F1DED2EDB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4"/>
            <a:ext cx="9144000" cy="18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08193-9A96-D1D3-35E4-F0445785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616"/>
            <a:ext cx="9144000" cy="45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CEEC2-E6D0-3FF6-20E3-D6DD0019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555"/>
            <a:ext cx="9144000" cy="46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96571-3A09-853A-BD3E-12D83E95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901"/>
            <a:ext cx="9144000" cy="44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81903-3247-1A63-740F-82C514D7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233"/>
            <a:ext cx="9144000" cy="45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2175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26</cp:revision>
  <dcterms:created xsi:type="dcterms:W3CDTF">2024-03-14T10:22:20Z</dcterms:created>
  <dcterms:modified xsi:type="dcterms:W3CDTF">2024-04-01T06:00:01Z</dcterms:modified>
</cp:coreProperties>
</file>