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6CE585-3209-87EC-90E6-0303BD8B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96" y="1443818"/>
            <a:ext cx="4359018" cy="3970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358D3-11AC-BB71-9E94-26D5A2A6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14" y="1378617"/>
            <a:ext cx="197375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96AEA-3CF2-977B-5B58-854A7648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7473"/>
            <a:ext cx="9144000" cy="185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999B3-87D9-D68A-5C3A-79EF409C9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A2C5C-5333-63D2-6ACC-D5B05313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230"/>
            <a:ext cx="9144000" cy="183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6B3A5-577D-EBAA-7FD0-5E678D2D6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28572-8B64-D604-7377-5A1F0089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026"/>
            <a:ext cx="9144000" cy="44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E89E6-3354-C92E-08DA-BD427241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81"/>
            <a:ext cx="9144000" cy="46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0BD32-DD65-E099-5553-27411052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25"/>
            <a:ext cx="9144000" cy="45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41AFE-BCE9-3F7B-74E0-97BEC465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534"/>
            <a:ext cx="9144000" cy="46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2024-04-01T06:02:26Z</dcterms:modified>
</cp:coreProperties>
</file>