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6" r:id="rId6"/>
    <p:sldId id="269" r:id="rId7"/>
    <p:sldId id="268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Reliance Industries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7 Days (1 week) (Only working days included)</a:t>
            </a:r>
          </a:p>
          <a:p>
            <a:endParaRPr lang="en-IN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D8DB1E-9BBC-B382-B5D2-E74D27148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09" y="2186940"/>
            <a:ext cx="7987412" cy="413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17663B-E486-88C1-0596-058C8A74D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219" y="1906895"/>
            <a:ext cx="5058481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A852A-AF47-5DAD-9094-2AE1D4931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94228"/>
            <a:ext cx="9144000" cy="18347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77C43D-D1DD-2615-F78E-E1CEC95BF4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369276"/>
            <a:ext cx="9144000" cy="183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749554-0B04-4D8B-17B6-F3A642BFA1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78191"/>
            <a:ext cx="9144000" cy="18508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9960F8-3C0D-D9D9-442C-C6C3CDC5CE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602189"/>
            <a:ext cx="9144000" cy="185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78E58B-F71F-6378-C100-64873D9AB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7938"/>
            <a:ext cx="9144000" cy="452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98F9FF-F027-7466-99BC-806B27F0A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6082"/>
            <a:ext cx="9144000" cy="450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C5E280-5AAB-43E2-789C-BF2FC14C6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6614"/>
            <a:ext cx="9144000" cy="436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1BD640-BC92-0543-BD3D-5427F59DB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8059"/>
            <a:ext cx="9144000" cy="460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1976</TotalTime>
  <Words>75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12</cp:revision>
  <dcterms:created xsi:type="dcterms:W3CDTF">2024-03-14T10:22:20Z</dcterms:created>
  <dcterms:modified xsi:type="dcterms:W3CDTF">2024-05-01T14:34:38Z</dcterms:modified>
</cp:coreProperties>
</file>