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243610-832B-6E75-2A60-29C3DEFEC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759"/>
          <a:stretch/>
        </p:blipFill>
        <p:spPr>
          <a:xfrm>
            <a:off x="213878" y="2831678"/>
            <a:ext cx="2960643" cy="958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BEDC3-27DF-DB0F-1791-866CB7FA9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26" t="34192" r="11191" b="34712"/>
          <a:stretch/>
        </p:blipFill>
        <p:spPr>
          <a:xfrm>
            <a:off x="3174521" y="2831678"/>
            <a:ext cx="2234205" cy="958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80CE1-29FF-C36D-8EED-339210A9E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25" t="67759" r="3338"/>
          <a:stretch/>
        </p:blipFill>
        <p:spPr>
          <a:xfrm>
            <a:off x="5408726" y="2866182"/>
            <a:ext cx="2387357" cy="958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D9A635-5AEB-175A-0C74-A79D76E00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083" y="2831678"/>
            <a:ext cx="368017" cy="9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1DA98-B34F-884B-4C34-46ACB9DEE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187"/>
            <a:ext cx="9144000" cy="1832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A167A-E092-3BAF-E8CB-BC807661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24551"/>
            <a:ext cx="9144000" cy="18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02C81-4DB3-B704-F35B-1A6FBC0E5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851"/>
            <a:ext cx="9144000" cy="183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4A634C-5A29-772C-7EA0-552EDCDA6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5539"/>
            <a:ext cx="9144000" cy="18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D1C94-B470-4F8F-E170-D9321E57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595"/>
            <a:ext cx="9144000" cy="44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E0CCE-9358-304C-2422-AAE4B2E6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706"/>
            <a:ext cx="9144000" cy="44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1FB8-E8C8-78D0-8CF9-AF3CF342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704"/>
            <a:ext cx="9144000" cy="43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CD9F0-7A42-E7A2-DBB5-48945002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340"/>
            <a:ext cx="9144000" cy="45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2024-05-01T14:39:46Z</dcterms:modified>
</cp:coreProperties>
</file>