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5BCA2B-9624-1764-EE3B-BA251D0F9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18"/>
          <a:stretch/>
        </p:blipFill>
        <p:spPr>
          <a:xfrm>
            <a:off x="137312" y="1566385"/>
            <a:ext cx="6315956" cy="2048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0AE59-98A6-A3CD-40D6-CCC7CACC0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1" t="52118" r="40986"/>
          <a:stretch/>
        </p:blipFill>
        <p:spPr>
          <a:xfrm>
            <a:off x="6452559" y="1566385"/>
            <a:ext cx="2691441" cy="20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6CFEB-E464-5593-3E4F-D3CF54BF4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5524"/>
            <a:ext cx="9144000" cy="1823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3B92B-E7B9-BA11-D819-723E08FF8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3"/>
            <a:ext cx="9144000" cy="18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CB005-2CB4-A0B2-7DA0-4F7842B92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7526"/>
            <a:ext cx="9144000" cy="1821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6726D-18B6-0204-8166-312CCC7DA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CB86E-4CF4-0768-131F-67F22885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515"/>
            <a:ext cx="9144000" cy="43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24B7-111B-CC60-049F-4CC35EEC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181"/>
            <a:ext cx="9144000" cy="44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2042F-B57E-D756-E566-1D77DA73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0"/>
            <a:ext cx="9144000" cy="44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52167-6923-7AC9-3458-4BAF0C06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132"/>
            <a:ext cx="9144000" cy="44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1947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2024-05-01T14:45:54Z</dcterms:modified>
</cp:coreProperties>
</file>