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3B1AEA-75D2-201D-CDE0-18D3187E9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94"/>
          <a:stretch/>
        </p:blipFill>
        <p:spPr>
          <a:xfrm>
            <a:off x="374989" y="1528015"/>
            <a:ext cx="6306430" cy="2155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33CE9-E98D-B96E-44ED-798F1EBD8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4" t="52122" r="56019"/>
          <a:stretch/>
        </p:blipFill>
        <p:spPr>
          <a:xfrm>
            <a:off x="6681419" y="1528015"/>
            <a:ext cx="1725283" cy="2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6AD45-49DB-4C63-8AC7-66A6AF415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6839"/>
            <a:ext cx="9144000" cy="1852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F171E-2E42-F254-EA45-A280BC4DE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52475-7D68-4429-1E67-570C89482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935"/>
            <a:ext cx="9144000" cy="1846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413BF-0F6F-5776-1EB6-9CE7C6F87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50426"/>
            <a:ext cx="9144000" cy="18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BC0C-8AFD-DC6C-8BA6-C4AB131A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597"/>
            <a:ext cx="9144000" cy="44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EA7C5-C4FF-6012-F4B7-7AAE6727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993"/>
            <a:ext cx="9144000" cy="46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C82E9-CD1C-9636-3434-ABE584FD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637"/>
            <a:ext cx="9144000" cy="44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A0171-8176-B73D-93E1-DDB2F58A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02"/>
            <a:ext cx="9144000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1951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2024-05-01T14:54:09Z</dcterms:modified>
</cp:coreProperties>
</file>