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8" r:id="rId6"/>
    <p:sldId id="270" r:id="rId7"/>
    <p:sldId id="271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14 Days (2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16C56-CAFE-CE73-8020-AF7772220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459" y="1813123"/>
            <a:ext cx="5654530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812896-DCFD-6725-1BC2-6CD8163C3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50" y="1985542"/>
            <a:ext cx="6516009" cy="3439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731467-C822-0197-BF81-5F8A5070F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559" y="1995068"/>
            <a:ext cx="2143424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58320-5378-8257-06A2-F0D9C6EA84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0225"/>
            <a:ext cx="9144000" cy="1838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D62F59-4437-06A4-1EC8-FBC7B9BB1C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00264"/>
            <a:ext cx="9144000" cy="183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8C404-F3AB-E2AF-7C01-3DDEF87E12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8206"/>
            <a:ext cx="9144000" cy="1830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2AB7CF-8E2F-D35A-E38F-212E217A0C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88454"/>
            <a:ext cx="9144000" cy="183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9BD251-4D80-8E56-D2EB-0E6005B63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7974"/>
            <a:ext cx="9144000" cy="452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93E5F-4BD3-7205-1A3D-9C8429474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500"/>
            <a:ext cx="9144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8F9A7-ACA9-54B8-F70A-203135103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645"/>
            <a:ext cx="9144000" cy="451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7D498A-254F-36DD-4B83-C85222E86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7994"/>
            <a:ext cx="9144000" cy="456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2149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17</cp:revision>
  <dcterms:created xsi:type="dcterms:W3CDTF">2024-03-14T10:22:20Z</dcterms:created>
  <dcterms:modified xsi:type="dcterms:W3CDTF">2024-05-01T13:47:50Z</dcterms:modified>
</cp:coreProperties>
</file>