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9FF01F-B110-6257-F8E9-82A891B96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96645" y="1966822"/>
            <a:ext cx="6099048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51ACB-1695-772A-75AE-83ECB9D7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1" t="52076" r="55799"/>
          <a:stretch/>
        </p:blipFill>
        <p:spPr>
          <a:xfrm>
            <a:off x="6495693" y="2037990"/>
            <a:ext cx="1682151" cy="32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80358-99F1-81FA-2BBE-0D4EA060C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6851"/>
            <a:ext cx="9144000" cy="184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24755-4B23-D454-B71A-F8163DC0D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56"/>
          <a:stretch/>
        </p:blipFill>
        <p:spPr>
          <a:xfrm>
            <a:off x="0" y="4166556"/>
            <a:ext cx="9144000" cy="17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DE1A-CFAE-624C-6E08-6CC221FCF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4185"/>
            <a:ext cx="9144000" cy="1814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9DBCB-D6FA-D2DA-5430-34680A395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5539"/>
            <a:ext cx="9144000" cy="18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05E23-F867-DD59-15DF-07BD6563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000"/>
            <a:ext cx="9144000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EEC74-9636-5550-6118-4D5605A3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727"/>
            <a:ext cx="9144000" cy="44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6FCBF-EAB7-99A5-2B94-7A60A79A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930"/>
            <a:ext cx="9144000" cy="44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2BAA6-F782-87D5-0F55-2CE7893F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028"/>
            <a:ext cx="9144000" cy="45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2155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17</cp:revision>
  <dcterms:created xsi:type="dcterms:W3CDTF">2024-03-14T10:22:20Z</dcterms:created>
  <dcterms:modified xsi:type="dcterms:W3CDTF">2024-05-01T14:07:56Z</dcterms:modified>
</cp:coreProperties>
</file>