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C0AC75-0CFD-0A59-676C-711ABA53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4" y="1548014"/>
            <a:ext cx="6468378" cy="4848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199B9-0D0E-BF66-62FD-34450EA47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2" y="1569129"/>
            <a:ext cx="212437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FC6E9-596A-A4C8-F74F-FC234CCBD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6947"/>
            <a:ext cx="9144000" cy="181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F37ED-BEEE-2EFF-25B2-094DA07C8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AD9DD-7326-CFBA-7EA5-6B21CE058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9531"/>
            <a:ext cx="9144000" cy="181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2FA92-A207-0F38-9EBD-957D12591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9"/>
            <a:ext cx="9144000" cy="18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2BF1F-99A4-86EA-58B0-465C75D6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420"/>
            <a:ext cx="9144000" cy="45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8EFF3-DD51-1D3C-7C32-7C1ACA39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571"/>
            <a:ext cx="9144000" cy="44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1A452-6756-426E-EFCA-67BBAA73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406"/>
            <a:ext cx="9144000" cy="44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22224-13B4-694D-0F2D-17FEB91C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621"/>
            <a:ext cx="9144000" cy="45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2178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2024-05-01T12:41:51Z</dcterms:modified>
</cp:coreProperties>
</file>