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D9D5F-1442-0ECE-CDDD-48414174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1" y="1529860"/>
            <a:ext cx="5410955" cy="486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959A6-B2A9-CCD7-F3A4-C65B192E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76" y="1550713"/>
            <a:ext cx="245779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F460-75EC-0C5F-1C07-9E6AC5357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9534"/>
            <a:ext cx="9144000" cy="1829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9D1DD-101F-C045-7D52-7ADB244D0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88C5-0DE6-722D-B995-E7A5D55A6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34"/>
          <a:stretch/>
        </p:blipFill>
        <p:spPr>
          <a:xfrm>
            <a:off x="0" y="1597545"/>
            <a:ext cx="9144000" cy="1896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1E051-9193-FF7C-AF45-E1BDAF23B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40"/>
            <a:ext cx="9144000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0058A-54D2-CF90-8627-C771A15F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659"/>
            <a:ext cx="9144000" cy="4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1465-2AC3-5E0F-7178-660FB513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321"/>
            <a:ext cx="9144000" cy="44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6C742-ADC1-39C5-303F-D2490FA4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026"/>
            <a:ext cx="9144000" cy="44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1801E-13B6-0418-5B57-FFE9CFCA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48"/>
            <a:ext cx="9144000" cy="45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2024-05-01T12:50:58Z</dcterms:modified>
</cp:coreProperties>
</file>