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446B83-450C-C599-6743-EF065003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781" y="681713"/>
            <a:ext cx="2661857" cy="39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36CEF-CBBC-3CEF-9D95-08F5C6BE0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13"/>
          <a:stretch/>
        </p:blipFill>
        <p:spPr>
          <a:xfrm>
            <a:off x="2837659" y="4641013"/>
            <a:ext cx="2596979" cy="18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96211-1980-2023-23BC-C1370E9E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1" y="1398635"/>
            <a:ext cx="8281358" cy="1703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AA66A-400E-753E-3709-48211B84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9240"/>
            <a:ext cx="9144000" cy="18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89C91-660C-817B-EC0F-59C64316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697"/>
            <a:ext cx="9144000" cy="1810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33A8A-45D7-6B75-C321-37CD0E6F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8605"/>
            <a:ext cx="9144000" cy="17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89B1-0172-9884-4664-613963CE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704"/>
            <a:ext cx="9144000" cy="45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807CE-7908-1690-D7C7-DA9541DE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314"/>
            <a:ext cx="91440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961FD-2070-5AF0-96FA-B8EA6A24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893"/>
            <a:ext cx="9144000" cy="45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F3797-6D0D-BB1D-4107-2A23BF27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195"/>
            <a:ext cx="9144000" cy="45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2024-05-01T02:00:33Z</dcterms:modified>
</cp:coreProperties>
</file>