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6" r:id="rId6"/>
    <p:sldId id="269" r:id="rId7"/>
    <p:sldId id="268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7 Days (1 week) (Only working days included)</a:t>
            </a:r>
          </a:p>
          <a:p>
            <a:endParaRPr lang="en-IN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8DB1E-9BBC-B382-B5D2-E74D27148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09" y="2186940"/>
            <a:ext cx="7987412" cy="413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10" y="219111"/>
            <a:ext cx="6446777" cy="308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2DB85F-3939-F950-91F5-3FF0035D9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0" y="2133880"/>
            <a:ext cx="2760453" cy="26921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8812C2-C121-8A75-2CA3-6CC5D844D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434" y="2133879"/>
            <a:ext cx="2078644" cy="26921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0FD1C4-49C5-9BAE-A73E-F4091807E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3469" y="2133879"/>
            <a:ext cx="2312222" cy="269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4C7903-B22D-623A-30A3-A5EE7AE63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0068"/>
            <a:ext cx="9144000" cy="1844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DBE3A3-C5A5-AD21-2A3B-7357FDC94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92329"/>
            <a:ext cx="9144000" cy="181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97EB4-DF33-E4D5-C82B-1274996B8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7011"/>
            <a:ext cx="9144000" cy="1819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2580B2-A3A4-3ECD-D9BE-44C3ED107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11922"/>
            <a:ext cx="9144000" cy="185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2DD4B9-30FA-D7DF-D5FC-972B84994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0907"/>
            <a:ext cx="9144000" cy="449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31B892-A336-6556-1F67-5770D4395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3118"/>
            <a:ext cx="9144000" cy="45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CC9E0B-038A-FAB0-4A1C-3FA506ED5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4519"/>
            <a:ext cx="9144000" cy="452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425C1-7511-F556-F1D5-77A1BE799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4657"/>
            <a:ext cx="9144000" cy="456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1980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13</cp:revision>
  <dcterms:created xsi:type="dcterms:W3CDTF">2024-03-14T10:22:20Z</dcterms:created>
  <dcterms:modified xsi:type="dcterms:W3CDTF">2024-05-01T02:08:44Z</dcterms:modified>
</cp:coreProperties>
</file>