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69" r:id="rId7"/>
    <p:sldId id="268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7 Days (1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8DB1E-9BBC-B382-B5D2-E74D2714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09" y="2186940"/>
            <a:ext cx="7987412" cy="413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10" y="219111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31427F-7EB0-8252-C60A-771CA0F30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463" y="1166949"/>
            <a:ext cx="4638891" cy="45241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50340A-700D-BB34-D14F-CE2CAD475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887" y="1201452"/>
            <a:ext cx="1487610" cy="444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6F81D-C306-FF79-FBD7-4B68D867B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4116"/>
            <a:ext cx="9144000" cy="1843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7149B7-4231-70C5-600D-29324DBE8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95243"/>
            <a:ext cx="9144000" cy="179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C26DE-9C25-83A8-4F0F-54CA7D573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2139"/>
            <a:ext cx="9144000" cy="1808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3E541B-3429-151E-DE03-F93EC9965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70726"/>
            <a:ext cx="9144000" cy="191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3248F4-A736-99A3-B131-064B83743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623"/>
            <a:ext cx="9144000" cy="454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7B762-6B64-648B-01DB-DB9666489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8314"/>
            <a:ext cx="9144000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39CAE-4F78-92E0-3C39-7DE8A03ED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8055"/>
            <a:ext cx="9144000" cy="458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121AA-E3E8-2DED-6E70-A5766A992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6364"/>
            <a:ext cx="9144000" cy="458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1983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14</cp:revision>
  <dcterms:created xsi:type="dcterms:W3CDTF">2024-03-14T10:22:20Z</dcterms:created>
  <dcterms:modified xsi:type="dcterms:W3CDTF">2024-05-01T02:19:18Z</dcterms:modified>
</cp:coreProperties>
</file>