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6" r:id="rId6"/>
    <p:sldId id="269" r:id="rId7"/>
    <p:sldId id="268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CCC50-ABEA-4F81-A24F-14E34EA73334}"/>
              </a:ext>
            </a:extLst>
          </p:cNvPr>
          <p:cNvSpPr/>
          <p:nvPr/>
        </p:nvSpPr>
        <p:spPr>
          <a:xfrm>
            <a:off x="528709" y="839088"/>
            <a:ext cx="8398723" cy="878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Company Name – Reliance Industries</a:t>
            </a:r>
          </a:p>
          <a:p>
            <a:r>
              <a:rPr lang="en-IN" sz="1350" dirty="0"/>
              <a:t>	Algorithm Used : Linear Regression, Support Vector Machine, KNN, DT, Random Forest, LSTM</a:t>
            </a:r>
          </a:p>
          <a:p>
            <a:r>
              <a:rPr lang="en-IN" sz="1350" dirty="0"/>
              <a:t>	Features Used : Open, High, Low, Close</a:t>
            </a:r>
          </a:p>
          <a:p>
            <a:endParaRPr lang="en-IN" sz="1350" dirty="0"/>
          </a:p>
          <a:p>
            <a:r>
              <a:rPr lang="en-IN" sz="1350" dirty="0"/>
              <a:t>Input Data –  7 Days (1 week) (Only working days included)</a:t>
            </a:r>
          </a:p>
          <a:p>
            <a:endParaRPr lang="en-IN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D8DB1E-9BBC-B382-B5D2-E74D27148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09" y="2186940"/>
            <a:ext cx="7987412" cy="413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710" y="219111"/>
            <a:ext cx="6446777" cy="3089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ED916C-997D-F98F-948A-CFB5C25E8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710" y="1285336"/>
            <a:ext cx="4520063" cy="45404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959DB5-B41C-A3C8-49B1-ADC871143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9773" y="1236738"/>
            <a:ext cx="1999110" cy="454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F95E3E-3476-1DD7-74F1-874D09173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5239"/>
            <a:ext cx="9144000" cy="18234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0A444A-F979-D5DB-66A0-1C9147CF8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86325"/>
            <a:ext cx="9144000" cy="183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2FE31E-19E1-93EB-8706-AD64C9C58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0340"/>
            <a:ext cx="9144000" cy="17928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2A4A41-E269-B33C-20B8-39835473A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67174"/>
            <a:ext cx="9144000" cy="185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A2393C-14FC-3326-397B-40C5C665A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3075"/>
            <a:ext cx="9144000" cy="45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554B6A-8377-71A0-8FF9-A4DEA492F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4263"/>
            <a:ext cx="9144000" cy="448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4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7749B6-93F8-4050-C8A4-3FC050A28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1730"/>
            <a:ext cx="9144000" cy="463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FDB46B-946C-E681-75AA-DC5D08AE4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7784"/>
            <a:ext cx="9144000" cy="446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1981</TotalTime>
  <Words>75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13</cp:revision>
  <dcterms:created xsi:type="dcterms:W3CDTF">2024-03-14T10:22:20Z</dcterms:created>
  <dcterms:modified xsi:type="dcterms:W3CDTF">2024-05-01T02:26:51Z</dcterms:modified>
</cp:coreProperties>
</file>