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25C6A-DE96-4E36-8C12-7DA4449B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6" y="880182"/>
            <a:ext cx="4639594" cy="542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44C15-5E9D-B7B6-26E7-5B18D77F6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26" y="833486"/>
            <a:ext cx="2175274" cy="54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37C3-9C9F-8DB0-069B-B0059BB1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602"/>
            <a:ext cx="9144000" cy="1875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CC429-08F9-D7E4-3212-58BD5E43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141"/>
            <a:ext cx="9144000" cy="18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98D8-BFD9-8F2F-FFD4-FEC8C644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452"/>
            <a:ext cx="9144000" cy="182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6319-C312-EE45-DCCF-09D1D1D1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8240"/>
            <a:ext cx="9144000" cy="18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4586-E4E2-765A-81C8-8BC42C15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03"/>
            <a:ext cx="9144000" cy="45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441E8-DC03-B9F4-83B8-73068CA3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15"/>
            <a:ext cx="9144000" cy="45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028F5-4DB0-2BE7-5201-3E520D46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62"/>
            <a:ext cx="9144000" cy="45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2B7E-88BC-5FE7-433B-3736D59F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362"/>
            <a:ext cx="9144000" cy="45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1978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2024-05-01T02:31:06Z</dcterms:modified>
</cp:coreProperties>
</file>