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A2C08-C884-687E-4822-B03CBD22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9" y="1371600"/>
            <a:ext cx="4879579" cy="4835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5A382-B471-4197-A32A-66A5FD77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228" y="1371598"/>
            <a:ext cx="1331496" cy="48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FBC1F-3AA3-DD3A-C472-44EA94CB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13"/>
            <a:ext cx="9144000" cy="1827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BDC53-9BD1-25D0-53D6-E99432B0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7199"/>
            <a:ext cx="9144000" cy="1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31D86-01D0-0402-9348-65AE90E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379"/>
            <a:ext cx="9144000" cy="1810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32D78-BF57-6637-2A57-6D0F513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5838"/>
            <a:ext cx="9144000" cy="19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D1931-6B35-BB75-5688-2CD8F30C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16"/>
            <a:ext cx="9144000" cy="4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3498D-73B3-3B02-E77C-E3A3573D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790"/>
            <a:ext cx="9144000" cy="45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615CF-BC01-97BC-61B6-D3D9314D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60"/>
            <a:ext cx="91440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25B86-2603-1F82-E5B4-8E807E1D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45"/>
            <a:ext cx="9144000" cy="45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1993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2024-05-01T02:50:43Z</dcterms:modified>
</cp:coreProperties>
</file>