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C82568-63CE-325B-DAD8-6D7B565A6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19"/>
          <a:stretch/>
        </p:blipFill>
        <p:spPr>
          <a:xfrm>
            <a:off x="408635" y="1732169"/>
            <a:ext cx="3244442" cy="106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9F00A-ECDB-4977-339D-F9089C86D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39" t="32349" r="5923" b="33343"/>
          <a:stretch/>
        </p:blipFill>
        <p:spPr>
          <a:xfrm>
            <a:off x="3653077" y="1690122"/>
            <a:ext cx="2506675" cy="1110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5B9F2-6074-A979-6CBF-02720980C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41" t="68645" r="2083"/>
          <a:stretch/>
        </p:blipFill>
        <p:spPr>
          <a:xfrm>
            <a:off x="6159752" y="1732169"/>
            <a:ext cx="2749113" cy="10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1A981-3016-DF4C-6B6A-32CC847A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13236" y="1485524"/>
            <a:ext cx="8376249" cy="1686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0DC63-15BB-836F-205A-04FB9EA7F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91705" y="4338722"/>
            <a:ext cx="8298611" cy="16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D9265-4C98-A1DF-94BA-6AFA0709B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08958" y="1725892"/>
            <a:ext cx="8255479" cy="1661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869E-FE20-BDFD-CA09-F7FCBD974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828135" y="4451941"/>
            <a:ext cx="7875917" cy="15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EEAE1-639C-1FAB-6F54-C873778D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9" y="1028144"/>
            <a:ext cx="8272732" cy="40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06FEC-26CE-F8B1-C0EE-C1B56422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0" y="1224951"/>
            <a:ext cx="8226414" cy="41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9020E-1FC8-CF11-0B58-7BD2C54F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" y="1431897"/>
            <a:ext cx="8514272" cy="42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422A3-D0E9-8CB3-3040-0E2E8AD78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"/>
          <a:stretch/>
        </p:blipFill>
        <p:spPr>
          <a:xfrm>
            <a:off x="736525" y="1486928"/>
            <a:ext cx="7898515" cy="38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2024-03-30T20:52:32Z</dcterms:modified>
</cp:coreProperties>
</file>