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69" r:id="rId7"/>
    <p:sldId id="268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7 Days (1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8DB1E-9BBC-B382-B5D2-E74D2714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9" y="2186940"/>
            <a:ext cx="7987412" cy="41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1D99A8-B7C5-008B-BF29-81F3C222B2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6" b="50000"/>
          <a:stretch/>
        </p:blipFill>
        <p:spPr>
          <a:xfrm>
            <a:off x="646105" y="1759789"/>
            <a:ext cx="5281118" cy="1669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80C97A-003C-9D5E-0396-3EBEF0BE19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18" t="50000" r="50000"/>
          <a:stretch/>
        </p:blipFill>
        <p:spPr>
          <a:xfrm>
            <a:off x="5858215" y="1656985"/>
            <a:ext cx="1863307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641BF3-E75B-FC16-C9B1-ACD6F1F46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319177" y="1485524"/>
            <a:ext cx="8686800" cy="1729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40431B-2235-4643-7328-F1A090EDE1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422694" y="4141708"/>
            <a:ext cx="8479766" cy="16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656F0-DB07-F275-AF10-E8FC9EDDD0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280357" y="1775409"/>
            <a:ext cx="8583283" cy="1739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A66CBA-54DA-4120-2D9E-DE0ADF9F3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405441" y="4543324"/>
            <a:ext cx="8583284" cy="173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1381C-5AF7-4C11-9E30-44166BB28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4" y="1276336"/>
            <a:ext cx="8867955" cy="444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63CDDA-B263-38FC-E5DE-955FB4DF9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4" y="1151626"/>
            <a:ext cx="7988060" cy="399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5CF3F7-8158-F215-C6AD-3A2E2224B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90" y="1283100"/>
            <a:ext cx="8392988" cy="429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42866-B9FF-7705-D80C-7E110D946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56" y="1031213"/>
            <a:ext cx="8453887" cy="418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1950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11</cp:revision>
  <dcterms:created xsi:type="dcterms:W3CDTF">2024-03-14T10:22:20Z</dcterms:created>
  <dcterms:modified xsi:type="dcterms:W3CDTF">2024-03-30T20:58:11Z</dcterms:modified>
</cp:coreProperties>
</file>