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74E961-0F8E-0C55-BE05-C31AAEEEF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73"/>
          <a:stretch/>
        </p:blipFill>
        <p:spPr>
          <a:xfrm>
            <a:off x="1075783" y="1807443"/>
            <a:ext cx="5060118" cy="1720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08C6D-530B-378E-6362-48ABB2FBA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3" t="50000" r="39771"/>
          <a:stretch/>
        </p:blipFill>
        <p:spPr>
          <a:xfrm>
            <a:off x="6167888" y="1755682"/>
            <a:ext cx="2286000" cy="17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D2469-AFA0-4189-A80A-6E46859DD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45021" y="1428453"/>
            <a:ext cx="8712679" cy="174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3FD6B-D0B0-DF3D-2125-95579A76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48573" y="4135875"/>
            <a:ext cx="8548777" cy="17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DB4EA-EB86-D7D8-99FA-6E44790A5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69343" y="1759675"/>
            <a:ext cx="8307238" cy="166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F89E2-7703-15A9-27CF-B6EDF8E2B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17584" y="4559755"/>
            <a:ext cx="8410755" cy="16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C37BD-62A3-184E-E57F-49D33B43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62" y="1457864"/>
            <a:ext cx="8531638" cy="42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EE06D-EECF-3E5A-ABE7-343F0E423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0"/>
          <a:stretch/>
        </p:blipFill>
        <p:spPr>
          <a:xfrm>
            <a:off x="569343" y="1126770"/>
            <a:ext cx="8505645" cy="43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BAC16-39D1-ED67-795F-B0A6AA9F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" y="1125086"/>
            <a:ext cx="8721306" cy="43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C171E-EAE8-8680-97E4-5D806F6A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3" y="1207697"/>
            <a:ext cx="8440106" cy="41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1949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2024-03-30T21:03:06Z</dcterms:modified>
</cp:coreProperties>
</file>