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7 Days (1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8DB1E-9BBC-B382-B5D2-E74D2714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9" y="2186940"/>
            <a:ext cx="7987412" cy="41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9C183D-10B3-0417-1E53-2D9D4CC95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205763" y="1718161"/>
            <a:ext cx="4343776" cy="1710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E1E13-3F6B-DC44-691D-FC2B5B6FA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15" t="50000" r="38482"/>
          <a:stretch/>
        </p:blipFill>
        <p:spPr>
          <a:xfrm>
            <a:off x="5523661" y="1657778"/>
            <a:ext cx="1820174" cy="17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9FD5A-B1A7-E1B8-494B-525DCEBB4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36"/>
          <a:stretch/>
        </p:blipFill>
        <p:spPr>
          <a:xfrm>
            <a:off x="245853" y="1394025"/>
            <a:ext cx="8652294" cy="1745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65005-2F4D-46EA-EDDF-852EFE255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91705" y="4033556"/>
            <a:ext cx="8289985" cy="16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83E76-1078-B7BD-0A94-055ACCD85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79528" y="1770641"/>
            <a:ext cx="8643668" cy="1744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F5AC80-6C65-53EF-90F1-F609E9671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41540" y="4461163"/>
            <a:ext cx="8902460" cy="17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D5DFE-CB03-067D-BDD0-A8A4E5448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0" y="1112806"/>
            <a:ext cx="8621180" cy="42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D9E9C-F01B-4BEA-9115-7CDACD18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4" y="1236299"/>
            <a:ext cx="8289985" cy="41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74CA-7DF2-1523-C0C8-7A5232C8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1302258"/>
            <a:ext cx="8488392" cy="4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580A1-6F9D-3C79-C169-4A8ECDBB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1" y="1104182"/>
            <a:ext cx="8865419" cy="43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1950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11</cp:revision>
  <dcterms:created xsi:type="dcterms:W3CDTF">2024-03-14T10:22:20Z</dcterms:created>
  <dcterms:modified xsi:type="dcterms:W3CDTF">2024-03-30T21:10:09Z</dcterms:modified>
</cp:coreProperties>
</file>